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9" r:id="rId3"/>
    <p:sldId id="274" r:id="rId4"/>
    <p:sldId id="275" r:id="rId5"/>
    <p:sldId id="270" r:id="rId6"/>
    <p:sldId id="276" r:id="rId7"/>
    <p:sldId id="277" r:id="rId8"/>
    <p:sldId id="273" r:id="rId9"/>
    <p:sldId id="27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47" d="100"/>
          <a:sy n="47" d="100"/>
        </p:scale>
        <p:origin x="1392"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DF836-E7FE-458A-A6E7-47E972A060A4}"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E3D03FBC-9AB6-4C36-96A0-730CD80659DB}">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Srinidhi </a:t>
          </a:r>
          <a:r>
            <a:rPr lang="en-US" dirty="0" err="1">
              <a:latin typeface="+mj-lt"/>
              <a:ea typeface="Calibri" panose="020F0502020204030204" pitchFamily="34" charset="0"/>
              <a:cs typeface="Calibri" panose="020F0502020204030204" pitchFamily="34" charset="0"/>
            </a:rPr>
            <a:t>Balmuri</a:t>
          </a:r>
          <a:endParaRPr lang="en-US" dirty="0">
            <a:latin typeface="+mj-lt"/>
            <a:ea typeface="Calibri" panose="020F0502020204030204" pitchFamily="34" charset="0"/>
            <a:cs typeface="Calibri" panose="020F0502020204030204" pitchFamily="34" charset="0"/>
          </a:endParaRPr>
        </a:p>
      </dgm:t>
    </dgm:pt>
    <dgm:pt modelId="{6977CB20-5F98-4B28-B4CD-3DA326E7D14A}" type="parTrans" cxnId="{C2D71562-21AE-4350-9CCF-5BEF9A5361B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110846EA-D5A5-4E0D-9F4C-29D1C6167A7D}" type="sibTrans" cxnId="{C2D71562-21AE-4350-9CCF-5BEF9A5361B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306C4F6-F2E8-454E-BA5B-FF712077A2BC}">
      <dgm:prSet/>
      <dgm:spPr/>
      <dgm:t>
        <a:bodyPr/>
        <a:lstStyle/>
        <a:p>
          <a:r>
            <a:rPr lang="en-US" dirty="0" err="1">
              <a:latin typeface="Calibri" panose="020F0502020204030204" pitchFamily="34" charset="0"/>
              <a:ea typeface="Calibri" panose="020F0502020204030204" pitchFamily="34" charset="0"/>
              <a:cs typeface="Calibri" panose="020F0502020204030204" pitchFamily="34" charset="0"/>
            </a:rPr>
            <a:t>Samyuktha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Pandula</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07865DA3-9C60-4357-83CA-F2E26FCA77B2}" type="parTrans" cxnId="{150CFD0E-63CE-46F7-B222-625964490BF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AA435A26-FFBC-4F8D-BD4A-9872CD57C431}" type="sibTrans" cxnId="{150CFD0E-63CE-46F7-B222-625964490BF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39242C0-CF94-40CD-8BF1-F1F78BA507ED}">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Bala Harinadh Palavelli</a:t>
          </a:r>
        </a:p>
      </dgm:t>
    </dgm:pt>
    <dgm:pt modelId="{3ED61401-3FF9-4BA0-A7A3-0822F0E9779C}" type="parTrans" cxnId="{3538057B-7F9C-4B3B-9D6C-BB4587A447F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8C9D5BD-ADA2-40A4-A1B6-B117B4EC84F3}" type="sibTrans" cxnId="{3538057B-7F9C-4B3B-9D6C-BB4587A447F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FEC90F4-D521-4353-9144-CAE3633B87ED}">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Anilkumar Palavelli</a:t>
          </a:r>
        </a:p>
      </dgm:t>
    </dgm:pt>
    <dgm:pt modelId="{AEBA3267-EA8E-4676-9AA9-D13425ABAEF0}" type="parTrans" cxnId="{25502AA1-1D7B-4314-9650-C7C245054D56}">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177B46FA-0EB6-4C7F-8D75-00B084D13AD1}" type="sibTrans" cxnId="{25502AA1-1D7B-4314-9650-C7C245054D56}">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9CF8ABF1-763C-4ED7-A4C0-91D6540B71E3}">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Krishna Sai Balupari</a:t>
          </a:r>
        </a:p>
      </dgm:t>
    </dgm:pt>
    <dgm:pt modelId="{2CB257D7-0188-4F1E-987C-8CB9C9DF958C}" type="parTrans" cxnId="{D7D581AD-3A80-4AFE-864B-D2FCF56C204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B6C3433D-A805-4AEF-BC2C-E8A870DCA6FC}" type="sibTrans" cxnId="{D7D581AD-3A80-4AFE-864B-D2FCF56C204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07348B1E-E54F-42DC-B361-605AD608BA54}">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Divya Sri Boppudi</a:t>
          </a:r>
        </a:p>
      </dgm:t>
    </dgm:pt>
    <dgm:pt modelId="{D17BDD51-017D-443A-9276-3BF4BDD44702}" type="parTrans" cxnId="{EF945703-1750-49C9-9B08-A03EB4B227F0}">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96E8D64B-CBA7-4A20-A07E-E648D52F7B6B}" type="sibTrans" cxnId="{EF945703-1750-49C9-9B08-A03EB4B227F0}">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90AA180-0FA4-45D2-82E5-2271B41D5021}">
      <dgm:prSet/>
      <dgm:spPr/>
      <dgm:t>
        <a:bodyPr/>
        <a:lstStyle/>
        <a:p>
          <a:r>
            <a:rPr lang="en-US">
              <a:latin typeface="Calibri" panose="020F0502020204030204" pitchFamily="34" charset="0"/>
              <a:ea typeface="Calibri" panose="020F0502020204030204" pitchFamily="34" charset="0"/>
              <a:cs typeface="Calibri" panose="020F0502020204030204" pitchFamily="34" charset="0"/>
            </a:rPr>
            <a:t>Lella Pitchaiah</a:t>
          </a:r>
        </a:p>
      </dgm:t>
    </dgm:pt>
    <dgm:pt modelId="{7869EC41-A03B-4A0D-BCC2-B8818D735C67}" type="parTrans" cxnId="{FE1ABB32-D0E2-459C-8E20-CA6306070EDA}">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3BC77BB9-0667-4917-B69A-6248595218E2}" type="sibTrans" cxnId="{FE1ABB32-D0E2-459C-8E20-CA6306070EDA}">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4D37C8E-19FD-4BA8-A087-9976EB0B97E8}" type="pres">
      <dgm:prSet presAssocID="{6BBDF836-E7FE-458A-A6E7-47E972A060A4}" presName="vert0" presStyleCnt="0">
        <dgm:presLayoutVars>
          <dgm:dir/>
          <dgm:animOne val="branch"/>
          <dgm:animLvl val="lvl"/>
        </dgm:presLayoutVars>
      </dgm:prSet>
      <dgm:spPr/>
    </dgm:pt>
    <dgm:pt modelId="{A73E7605-4B5A-4C37-9D51-2A3198E3E2F6}" type="pres">
      <dgm:prSet presAssocID="{E3D03FBC-9AB6-4C36-96A0-730CD80659DB}" presName="thickLine" presStyleLbl="alignNode1" presStyleIdx="0" presStyleCnt="7"/>
      <dgm:spPr/>
    </dgm:pt>
    <dgm:pt modelId="{C0899A60-9678-43AC-B5D1-FBB2E76CD810}" type="pres">
      <dgm:prSet presAssocID="{E3D03FBC-9AB6-4C36-96A0-730CD80659DB}" presName="horz1" presStyleCnt="0"/>
      <dgm:spPr/>
    </dgm:pt>
    <dgm:pt modelId="{4BAD522D-D817-4897-B5C7-D3A953E54CBD}" type="pres">
      <dgm:prSet presAssocID="{E3D03FBC-9AB6-4C36-96A0-730CD80659DB}" presName="tx1" presStyleLbl="revTx" presStyleIdx="0" presStyleCnt="7"/>
      <dgm:spPr/>
    </dgm:pt>
    <dgm:pt modelId="{73E7CBF4-CF47-4F75-8363-F8FFA238A9B6}" type="pres">
      <dgm:prSet presAssocID="{E3D03FBC-9AB6-4C36-96A0-730CD80659DB}" presName="vert1" presStyleCnt="0"/>
      <dgm:spPr/>
    </dgm:pt>
    <dgm:pt modelId="{C1C609EA-91E1-49FE-A330-31E52F5A3DEA}" type="pres">
      <dgm:prSet presAssocID="{C306C4F6-F2E8-454E-BA5B-FF712077A2BC}" presName="thickLine" presStyleLbl="alignNode1" presStyleIdx="1" presStyleCnt="7"/>
      <dgm:spPr/>
    </dgm:pt>
    <dgm:pt modelId="{69A33048-09E7-4F30-81D5-A666460760F3}" type="pres">
      <dgm:prSet presAssocID="{C306C4F6-F2E8-454E-BA5B-FF712077A2BC}" presName="horz1" presStyleCnt="0"/>
      <dgm:spPr/>
    </dgm:pt>
    <dgm:pt modelId="{3193B81C-6058-4EED-8E10-FEC5832F9D5C}" type="pres">
      <dgm:prSet presAssocID="{C306C4F6-F2E8-454E-BA5B-FF712077A2BC}" presName="tx1" presStyleLbl="revTx" presStyleIdx="1" presStyleCnt="7"/>
      <dgm:spPr/>
    </dgm:pt>
    <dgm:pt modelId="{C65E55B7-0282-43E7-9063-DAB7127476AF}" type="pres">
      <dgm:prSet presAssocID="{C306C4F6-F2E8-454E-BA5B-FF712077A2BC}" presName="vert1" presStyleCnt="0"/>
      <dgm:spPr/>
    </dgm:pt>
    <dgm:pt modelId="{6BC63A1F-5916-4FBB-AAB0-557895379641}" type="pres">
      <dgm:prSet presAssocID="{D39242C0-CF94-40CD-8BF1-F1F78BA507ED}" presName="thickLine" presStyleLbl="alignNode1" presStyleIdx="2" presStyleCnt="7"/>
      <dgm:spPr/>
    </dgm:pt>
    <dgm:pt modelId="{9CFBB014-A59F-467A-8B86-B04011832B42}" type="pres">
      <dgm:prSet presAssocID="{D39242C0-CF94-40CD-8BF1-F1F78BA507ED}" presName="horz1" presStyleCnt="0"/>
      <dgm:spPr/>
    </dgm:pt>
    <dgm:pt modelId="{8DC7A809-8A6A-450A-A2CA-D2603D380F09}" type="pres">
      <dgm:prSet presAssocID="{D39242C0-CF94-40CD-8BF1-F1F78BA507ED}" presName="tx1" presStyleLbl="revTx" presStyleIdx="2" presStyleCnt="7"/>
      <dgm:spPr/>
    </dgm:pt>
    <dgm:pt modelId="{CE2D1AE9-B626-4D5D-9592-950BCB272049}" type="pres">
      <dgm:prSet presAssocID="{D39242C0-CF94-40CD-8BF1-F1F78BA507ED}" presName="vert1" presStyleCnt="0"/>
      <dgm:spPr/>
    </dgm:pt>
    <dgm:pt modelId="{7D89B2FC-F6FE-4E99-AE37-D2E646D204D4}" type="pres">
      <dgm:prSet presAssocID="{CFEC90F4-D521-4353-9144-CAE3633B87ED}" presName="thickLine" presStyleLbl="alignNode1" presStyleIdx="3" presStyleCnt="7"/>
      <dgm:spPr/>
    </dgm:pt>
    <dgm:pt modelId="{8190BC33-28F4-4FFB-BE4B-D10D7EA38E60}" type="pres">
      <dgm:prSet presAssocID="{CFEC90F4-D521-4353-9144-CAE3633B87ED}" presName="horz1" presStyleCnt="0"/>
      <dgm:spPr/>
    </dgm:pt>
    <dgm:pt modelId="{8688B378-0B06-4CDC-80E8-E61EBFE1B4E9}" type="pres">
      <dgm:prSet presAssocID="{CFEC90F4-D521-4353-9144-CAE3633B87ED}" presName="tx1" presStyleLbl="revTx" presStyleIdx="3" presStyleCnt="7"/>
      <dgm:spPr/>
    </dgm:pt>
    <dgm:pt modelId="{8DA953E9-EA1C-4A11-8D79-2859B11B9D76}" type="pres">
      <dgm:prSet presAssocID="{CFEC90F4-D521-4353-9144-CAE3633B87ED}" presName="vert1" presStyleCnt="0"/>
      <dgm:spPr/>
    </dgm:pt>
    <dgm:pt modelId="{998BFFC8-8616-4DF4-8648-BA04BA57F105}" type="pres">
      <dgm:prSet presAssocID="{9CF8ABF1-763C-4ED7-A4C0-91D6540B71E3}" presName="thickLine" presStyleLbl="alignNode1" presStyleIdx="4" presStyleCnt="7"/>
      <dgm:spPr/>
    </dgm:pt>
    <dgm:pt modelId="{962FA334-887C-463E-B0A3-099C510CEE57}" type="pres">
      <dgm:prSet presAssocID="{9CF8ABF1-763C-4ED7-A4C0-91D6540B71E3}" presName="horz1" presStyleCnt="0"/>
      <dgm:spPr/>
    </dgm:pt>
    <dgm:pt modelId="{62F6C828-8F9D-4BA6-BE2C-09BB1089E7F7}" type="pres">
      <dgm:prSet presAssocID="{9CF8ABF1-763C-4ED7-A4C0-91D6540B71E3}" presName="tx1" presStyleLbl="revTx" presStyleIdx="4" presStyleCnt="7"/>
      <dgm:spPr/>
    </dgm:pt>
    <dgm:pt modelId="{656D9CCF-9DFE-4C2F-8AF3-06F7F2D92B96}" type="pres">
      <dgm:prSet presAssocID="{9CF8ABF1-763C-4ED7-A4C0-91D6540B71E3}" presName="vert1" presStyleCnt="0"/>
      <dgm:spPr/>
    </dgm:pt>
    <dgm:pt modelId="{BE1BF96A-4AE8-40F4-8347-E336B6CE2576}" type="pres">
      <dgm:prSet presAssocID="{07348B1E-E54F-42DC-B361-605AD608BA54}" presName="thickLine" presStyleLbl="alignNode1" presStyleIdx="5" presStyleCnt="7"/>
      <dgm:spPr/>
    </dgm:pt>
    <dgm:pt modelId="{904AD487-5BC7-423B-BB6D-37D692B64358}" type="pres">
      <dgm:prSet presAssocID="{07348B1E-E54F-42DC-B361-605AD608BA54}" presName="horz1" presStyleCnt="0"/>
      <dgm:spPr/>
    </dgm:pt>
    <dgm:pt modelId="{C1203C17-B077-41BD-B7B8-5278A3536F54}" type="pres">
      <dgm:prSet presAssocID="{07348B1E-E54F-42DC-B361-605AD608BA54}" presName="tx1" presStyleLbl="revTx" presStyleIdx="5" presStyleCnt="7"/>
      <dgm:spPr/>
    </dgm:pt>
    <dgm:pt modelId="{2FA8BEA7-0E8D-412F-9064-914545D6926F}" type="pres">
      <dgm:prSet presAssocID="{07348B1E-E54F-42DC-B361-605AD608BA54}" presName="vert1" presStyleCnt="0"/>
      <dgm:spPr/>
    </dgm:pt>
    <dgm:pt modelId="{85BB5982-EE2D-4871-B55A-D32C88AE9594}" type="pres">
      <dgm:prSet presAssocID="{C90AA180-0FA4-45D2-82E5-2271B41D5021}" presName="thickLine" presStyleLbl="alignNode1" presStyleIdx="6" presStyleCnt="7"/>
      <dgm:spPr/>
    </dgm:pt>
    <dgm:pt modelId="{273628AE-5599-4078-A04D-488A9B50EABA}" type="pres">
      <dgm:prSet presAssocID="{C90AA180-0FA4-45D2-82E5-2271B41D5021}" presName="horz1" presStyleCnt="0"/>
      <dgm:spPr/>
    </dgm:pt>
    <dgm:pt modelId="{D95311ED-A71D-4EAD-BC4A-316C19CC160E}" type="pres">
      <dgm:prSet presAssocID="{C90AA180-0FA4-45D2-82E5-2271B41D5021}" presName="tx1" presStyleLbl="revTx" presStyleIdx="6" presStyleCnt="7"/>
      <dgm:spPr/>
    </dgm:pt>
    <dgm:pt modelId="{89B77166-61B5-4532-8DB1-3422FAC3F824}" type="pres">
      <dgm:prSet presAssocID="{C90AA180-0FA4-45D2-82E5-2271B41D5021}" presName="vert1" presStyleCnt="0"/>
      <dgm:spPr/>
    </dgm:pt>
  </dgm:ptLst>
  <dgm:cxnLst>
    <dgm:cxn modelId="{EF945703-1750-49C9-9B08-A03EB4B227F0}" srcId="{6BBDF836-E7FE-458A-A6E7-47E972A060A4}" destId="{07348B1E-E54F-42DC-B361-605AD608BA54}" srcOrd="5" destOrd="0" parTransId="{D17BDD51-017D-443A-9276-3BF4BDD44702}" sibTransId="{96E8D64B-CBA7-4A20-A07E-E648D52F7B6B}"/>
    <dgm:cxn modelId="{150CFD0E-63CE-46F7-B222-625964490BF7}" srcId="{6BBDF836-E7FE-458A-A6E7-47E972A060A4}" destId="{C306C4F6-F2E8-454E-BA5B-FF712077A2BC}" srcOrd="1" destOrd="0" parTransId="{07865DA3-9C60-4357-83CA-F2E26FCA77B2}" sibTransId="{AA435A26-FFBC-4F8D-BD4A-9872CD57C431}"/>
    <dgm:cxn modelId="{FAFEA411-686B-4E3E-855B-524AEEA795CA}" type="presOf" srcId="{E3D03FBC-9AB6-4C36-96A0-730CD80659DB}" destId="{4BAD522D-D817-4897-B5C7-D3A953E54CBD}" srcOrd="0" destOrd="0" presId="urn:microsoft.com/office/officeart/2008/layout/LinedList"/>
    <dgm:cxn modelId="{FE1ABB32-D0E2-459C-8E20-CA6306070EDA}" srcId="{6BBDF836-E7FE-458A-A6E7-47E972A060A4}" destId="{C90AA180-0FA4-45D2-82E5-2271B41D5021}" srcOrd="6" destOrd="0" parTransId="{7869EC41-A03B-4A0D-BCC2-B8818D735C67}" sibTransId="{3BC77BB9-0667-4917-B69A-6248595218E2}"/>
    <dgm:cxn modelId="{C2D71562-21AE-4350-9CCF-5BEF9A5361B2}" srcId="{6BBDF836-E7FE-458A-A6E7-47E972A060A4}" destId="{E3D03FBC-9AB6-4C36-96A0-730CD80659DB}" srcOrd="0" destOrd="0" parTransId="{6977CB20-5F98-4B28-B4CD-3DA326E7D14A}" sibTransId="{110846EA-D5A5-4E0D-9F4C-29D1C6167A7D}"/>
    <dgm:cxn modelId="{08322872-0AC6-44B8-80B2-49ABF3C418EF}" type="presOf" srcId="{D39242C0-CF94-40CD-8BF1-F1F78BA507ED}" destId="{8DC7A809-8A6A-450A-A2CA-D2603D380F09}" srcOrd="0" destOrd="0" presId="urn:microsoft.com/office/officeart/2008/layout/LinedList"/>
    <dgm:cxn modelId="{3538057B-7F9C-4B3B-9D6C-BB4587A447F3}" srcId="{6BBDF836-E7FE-458A-A6E7-47E972A060A4}" destId="{D39242C0-CF94-40CD-8BF1-F1F78BA507ED}" srcOrd="2" destOrd="0" parTransId="{3ED61401-3FF9-4BA0-A7A3-0822F0E9779C}" sibTransId="{C8C9D5BD-ADA2-40A4-A1B6-B117B4EC84F3}"/>
    <dgm:cxn modelId="{319C41A0-96C3-4574-8A4D-05B518117D2D}" type="presOf" srcId="{C306C4F6-F2E8-454E-BA5B-FF712077A2BC}" destId="{3193B81C-6058-4EED-8E10-FEC5832F9D5C}" srcOrd="0" destOrd="0" presId="urn:microsoft.com/office/officeart/2008/layout/LinedList"/>
    <dgm:cxn modelId="{38C985A0-190D-4133-9F51-0D7CAC8F9B1F}" type="presOf" srcId="{CFEC90F4-D521-4353-9144-CAE3633B87ED}" destId="{8688B378-0B06-4CDC-80E8-E61EBFE1B4E9}" srcOrd="0" destOrd="0" presId="urn:microsoft.com/office/officeart/2008/layout/LinedList"/>
    <dgm:cxn modelId="{25502AA1-1D7B-4314-9650-C7C245054D56}" srcId="{6BBDF836-E7FE-458A-A6E7-47E972A060A4}" destId="{CFEC90F4-D521-4353-9144-CAE3633B87ED}" srcOrd="3" destOrd="0" parTransId="{AEBA3267-EA8E-4676-9AA9-D13425ABAEF0}" sibTransId="{177B46FA-0EB6-4C7F-8D75-00B084D13AD1}"/>
    <dgm:cxn modelId="{D7D581AD-3A80-4AFE-864B-D2FCF56C2043}" srcId="{6BBDF836-E7FE-458A-A6E7-47E972A060A4}" destId="{9CF8ABF1-763C-4ED7-A4C0-91D6540B71E3}" srcOrd="4" destOrd="0" parTransId="{2CB257D7-0188-4F1E-987C-8CB9C9DF958C}" sibTransId="{B6C3433D-A805-4AEF-BC2C-E8A870DCA6FC}"/>
    <dgm:cxn modelId="{A0AA08B4-C944-4DA2-A66C-F0FAD5799513}" type="presOf" srcId="{9CF8ABF1-763C-4ED7-A4C0-91D6540B71E3}" destId="{62F6C828-8F9D-4BA6-BE2C-09BB1089E7F7}" srcOrd="0" destOrd="0" presId="urn:microsoft.com/office/officeart/2008/layout/LinedList"/>
    <dgm:cxn modelId="{A43F6FD6-87D6-4F14-8C2C-5983BF468A7D}" type="presOf" srcId="{C90AA180-0FA4-45D2-82E5-2271B41D5021}" destId="{D95311ED-A71D-4EAD-BC4A-316C19CC160E}" srcOrd="0" destOrd="0" presId="urn:microsoft.com/office/officeart/2008/layout/LinedList"/>
    <dgm:cxn modelId="{99357CF7-F5D0-4DFE-93AA-E9BD50608BEF}" type="presOf" srcId="{07348B1E-E54F-42DC-B361-605AD608BA54}" destId="{C1203C17-B077-41BD-B7B8-5278A3536F54}" srcOrd="0" destOrd="0" presId="urn:microsoft.com/office/officeart/2008/layout/LinedList"/>
    <dgm:cxn modelId="{1F20F1FD-E06A-45CE-AFD1-A7A2670D217E}" type="presOf" srcId="{6BBDF836-E7FE-458A-A6E7-47E972A060A4}" destId="{D4D37C8E-19FD-4BA8-A087-9976EB0B97E8}" srcOrd="0" destOrd="0" presId="urn:microsoft.com/office/officeart/2008/layout/LinedList"/>
    <dgm:cxn modelId="{93DD5B8B-5FD5-49A4-B64C-E74B809D2FFC}" type="presParOf" srcId="{D4D37C8E-19FD-4BA8-A087-9976EB0B97E8}" destId="{A73E7605-4B5A-4C37-9D51-2A3198E3E2F6}" srcOrd="0" destOrd="0" presId="urn:microsoft.com/office/officeart/2008/layout/LinedList"/>
    <dgm:cxn modelId="{77FB9A98-961A-470B-B51E-773259516432}" type="presParOf" srcId="{D4D37C8E-19FD-4BA8-A087-9976EB0B97E8}" destId="{C0899A60-9678-43AC-B5D1-FBB2E76CD810}" srcOrd="1" destOrd="0" presId="urn:microsoft.com/office/officeart/2008/layout/LinedList"/>
    <dgm:cxn modelId="{4F83A42C-F0AE-42BF-B884-C8C83B7E3092}" type="presParOf" srcId="{C0899A60-9678-43AC-B5D1-FBB2E76CD810}" destId="{4BAD522D-D817-4897-B5C7-D3A953E54CBD}" srcOrd="0" destOrd="0" presId="urn:microsoft.com/office/officeart/2008/layout/LinedList"/>
    <dgm:cxn modelId="{18EC92B4-0022-443C-9219-34645DCDD7DE}" type="presParOf" srcId="{C0899A60-9678-43AC-B5D1-FBB2E76CD810}" destId="{73E7CBF4-CF47-4F75-8363-F8FFA238A9B6}" srcOrd="1" destOrd="0" presId="urn:microsoft.com/office/officeart/2008/layout/LinedList"/>
    <dgm:cxn modelId="{F9368D78-B6D5-4272-8A52-ECF9E8DFF77B}" type="presParOf" srcId="{D4D37C8E-19FD-4BA8-A087-9976EB0B97E8}" destId="{C1C609EA-91E1-49FE-A330-31E52F5A3DEA}" srcOrd="2" destOrd="0" presId="urn:microsoft.com/office/officeart/2008/layout/LinedList"/>
    <dgm:cxn modelId="{DED1446C-6E69-4E6A-9506-53F8FD17A513}" type="presParOf" srcId="{D4D37C8E-19FD-4BA8-A087-9976EB0B97E8}" destId="{69A33048-09E7-4F30-81D5-A666460760F3}" srcOrd="3" destOrd="0" presId="urn:microsoft.com/office/officeart/2008/layout/LinedList"/>
    <dgm:cxn modelId="{CFDCFB3C-B075-4A9A-9821-67C1EEAB8892}" type="presParOf" srcId="{69A33048-09E7-4F30-81D5-A666460760F3}" destId="{3193B81C-6058-4EED-8E10-FEC5832F9D5C}" srcOrd="0" destOrd="0" presId="urn:microsoft.com/office/officeart/2008/layout/LinedList"/>
    <dgm:cxn modelId="{D54F0ED8-7EA5-41FA-A14A-9C6BFA20FDC8}" type="presParOf" srcId="{69A33048-09E7-4F30-81D5-A666460760F3}" destId="{C65E55B7-0282-43E7-9063-DAB7127476AF}" srcOrd="1" destOrd="0" presId="urn:microsoft.com/office/officeart/2008/layout/LinedList"/>
    <dgm:cxn modelId="{E06933FB-7B99-43FF-B8B5-13E6EA2EA108}" type="presParOf" srcId="{D4D37C8E-19FD-4BA8-A087-9976EB0B97E8}" destId="{6BC63A1F-5916-4FBB-AAB0-557895379641}" srcOrd="4" destOrd="0" presId="urn:microsoft.com/office/officeart/2008/layout/LinedList"/>
    <dgm:cxn modelId="{835F931C-CD38-4012-B022-3120D926C1FE}" type="presParOf" srcId="{D4D37C8E-19FD-4BA8-A087-9976EB0B97E8}" destId="{9CFBB014-A59F-467A-8B86-B04011832B42}" srcOrd="5" destOrd="0" presId="urn:microsoft.com/office/officeart/2008/layout/LinedList"/>
    <dgm:cxn modelId="{CD84363B-3442-4630-BD5F-9069282578DC}" type="presParOf" srcId="{9CFBB014-A59F-467A-8B86-B04011832B42}" destId="{8DC7A809-8A6A-450A-A2CA-D2603D380F09}" srcOrd="0" destOrd="0" presId="urn:microsoft.com/office/officeart/2008/layout/LinedList"/>
    <dgm:cxn modelId="{0D026EF3-1765-4CD1-B017-BFFC9702CA63}" type="presParOf" srcId="{9CFBB014-A59F-467A-8B86-B04011832B42}" destId="{CE2D1AE9-B626-4D5D-9592-950BCB272049}" srcOrd="1" destOrd="0" presId="urn:microsoft.com/office/officeart/2008/layout/LinedList"/>
    <dgm:cxn modelId="{CC02F5EC-0B03-4EC4-A5BE-C9D1028FD67B}" type="presParOf" srcId="{D4D37C8E-19FD-4BA8-A087-9976EB0B97E8}" destId="{7D89B2FC-F6FE-4E99-AE37-D2E646D204D4}" srcOrd="6" destOrd="0" presId="urn:microsoft.com/office/officeart/2008/layout/LinedList"/>
    <dgm:cxn modelId="{97A73357-AA6A-4DED-83EE-B9FF16B0CFC4}" type="presParOf" srcId="{D4D37C8E-19FD-4BA8-A087-9976EB0B97E8}" destId="{8190BC33-28F4-4FFB-BE4B-D10D7EA38E60}" srcOrd="7" destOrd="0" presId="urn:microsoft.com/office/officeart/2008/layout/LinedList"/>
    <dgm:cxn modelId="{D4F945F5-FC46-4B34-B85E-865A3E31A454}" type="presParOf" srcId="{8190BC33-28F4-4FFB-BE4B-D10D7EA38E60}" destId="{8688B378-0B06-4CDC-80E8-E61EBFE1B4E9}" srcOrd="0" destOrd="0" presId="urn:microsoft.com/office/officeart/2008/layout/LinedList"/>
    <dgm:cxn modelId="{58DE1CCB-161A-4DD9-AB6C-C21F69D04343}" type="presParOf" srcId="{8190BC33-28F4-4FFB-BE4B-D10D7EA38E60}" destId="{8DA953E9-EA1C-4A11-8D79-2859B11B9D76}" srcOrd="1" destOrd="0" presId="urn:microsoft.com/office/officeart/2008/layout/LinedList"/>
    <dgm:cxn modelId="{1D03754B-C41B-4C67-B25F-13547238F204}" type="presParOf" srcId="{D4D37C8E-19FD-4BA8-A087-9976EB0B97E8}" destId="{998BFFC8-8616-4DF4-8648-BA04BA57F105}" srcOrd="8" destOrd="0" presId="urn:microsoft.com/office/officeart/2008/layout/LinedList"/>
    <dgm:cxn modelId="{ACD1662A-1454-42AE-8637-206ECAADFD10}" type="presParOf" srcId="{D4D37C8E-19FD-4BA8-A087-9976EB0B97E8}" destId="{962FA334-887C-463E-B0A3-099C510CEE57}" srcOrd="9" destOrd="0" presId="urn:microsoft.com/office/officeart/2008/layout/LinedList"/>
    <dgm:cxn modelId="{DA332809-E9C5-49FF-B3C5-C4ACF55435E8}" type="presParOf" srcId="{962FA334-887C-463E-B0A3-099C510CEE57}" destId="{62F6C828-8F9D-4BA6-BE2C-09BB1089E7F7}" srcOrd="0" destOrd="0" presId="urn:microsoft.com/office/officeart/2008/layout/LinedList"/>
    <dgm:cxn modelId="{B0B6D24A-FDD9-444A-9A5C-83437EE1988E}" type="presParOf" srcId="{962FA334-887C-463E-B0A3-099C510CEE57}" destId="{656D9CCF-9DFE-4C2F-8AF3-06F7F2D92B96}" srcOrd="1" destOrd="0" presId="urn:microsoft.com/office/officeart/2008/layout/LinedList"/>
    <dgm:cxn modelId="{E65F832B-5377-4B74-B830-9E72E9794521}" type="presParOf" srcId="{D4D37C8E-19FD-4BA8-A087-9976EB0B97E8}" destId="{BE1BF96A-4AE8-40F4-8347-E336B6CE2576}" srcOrd="10" destOrd="0" presId="urn:microsoft.com/office/officeart/2008/layout/LinedList"/>
    <dgm:cxn modelId="{64553920-A926-490E-B267-17ECA3DC5A00}" type="presParOf" srcId="{D4D37C8E-19FD-4BA8-A087-9976EB0B97E8}" destId="{904AD487-5BC7-423B-BB6D-37D692B64358}" srcOrd="11" destOrd="0" presId="urn:microsoft.com/office/officeart/2008/layout/LinedList"/>
    <dgm:cxn modelId="{FE1158F5-4561-4B9E-A93D-E516A704EF4F}" type="presParOf" srcId="{904AD487-5BC7-423B-BB6D-37D692B64358}" destId="{C1203C17-B077-41BD-B7B8-5278A3536F54}" srcOrd="0" destOrd="0" presId="urn:microsoft.com/office/officeart/2008/layout/LinedList"/>
    <dgm:cxn modelId="{BDFC1DF7-618F-4FC2-858B-2D1ABB46D066}" type="presParOf" srcId="{904AD487-5BC7-423B-BB6D-37D692B64358}" destId="{2FA8BEA7-0E8D-412F-9064-914545D6926F}" srcOrd="1" destOrd="0" presId="urn:microsoft.com/office/officeart/2008/layout/LinedList"/>
    <dgm:cxn modelId="{E8A01872-01B6-4A61-B43C-71DBD669103B}" type="presParOf" srcId="{D4D37C8E-19FD-4BA8-A087-9976EB0B97E8}" destId="{85BB5982-EE2D-4871-B55A-D32C88AE9594}" srcOrd="12" destOrd="0" presId="urn:microsoft.com/office/officeart/2008/layout/LinedList"/>
    <dgm:cxn modelId="{CC72246C-AF56-42EA-A587-23C6B0296C9C}" type="presParOf" srcId="{D4D37C8E-19FD-4BA8-A087-9976EB0B97E8}" destId="{273628AE-5599-4078-A04D-488A9B50EABA}" srcOrd="13" destOrd="0" presId="urn:microsoft.com/office/officeart/2008/layout/LinedList"/>
    <dgm:cxn modelId="{EB336ABD-EBB7-40CE-8324-3B15B7E80115}" type="presParOf" srcId="{273628AE-5599-4078-A04D-488A9B50EABA}" destId="{D95311ED-A71D-4EAD-BC4A-316C19CC160E}" srcOrd="0" destOrd="0" presId="urn:microsoft.com/office/officeart/2008/layout/LinedList"/>
    <dgm:cxn modelId="{8C54A91B-6128-4B4E-ACEA-1964764E03EB}" type="presParOf" srcId="{273628AE-5599-4078-A04D-488A9B50EABA}" destId="{89B77166-61B5-4532-8DB1-3422FAC3F8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8EA55F-85DA-420A-A58C-BEA90DFAE3C0}"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827FC26-1E7E-4939-992E-3D8AD5F9ABA7}">
      <dgm:prSet/>
      <dgm:spPr/>
      <dgm:t>
        <a:bodyPr/>
        <a:lstStyle/>
        <a:p>
          <a:pPr>
            <a:lnSpc>
              <a:spcPct val="100000"/>
            </a:lnSpc>
          </a:pPr>
          <a:r>
            <a:rPr lang="en-US">
              <a:latin typeface="+mj-lt"/>
              <a:ea typeface="Calibri" panose="020F0502020204030204" pitchFamily="34" charset="0"/>
              <a:cs typeface="Calibri" panose="020F0502020204030204" pitchFamily="34" charset="0"/>
            </a:rPr>
            <a:t>Brief Intro</a:t>
          </a:r>
        </a:p>
      </dgm:t>
    </dgm:pt>
    <dgm:pt modelId="{960A9310-FEA3-4B4B-8D0A-119D6C2F1003}" type="parTrans" cxnId="{9378FFE2-7E92-498A-8EA6-3380213F6B54}">
      <dgm:prSet/>
      <dgm:spPr/>
      <dgm:t>
        <a:bodyPr/>
        <a:lstStyle/>
        <a:p>
          <a:endParaRPr lang="en-US">
            <a:latin typeface="+mj-lt"/>
            <a:ea typeface="Calibri" panose="020F0502020204030204" pitchFamily="34" charset="0"/>
            <a:cs typeface="Calibri" panose="020F0502020204030204" pitchFamily="34" charset="0"/>
          </a:endParaRPr>
        </a:p>
      </dgm:t>
    </dgm:pt>
    <dgm:pt modelId="{B90F6622-A86F-43AB-958C-28AF6CA3D546}" type="sibTrans" cxnId="{9378FFE2-7E92-498A-8EA6-3380213F6B54}">
      <dgm:prSet/>
      <dgm:spPr/>
      <dgm:t>
        <a:bodyPr/>
        <a:lstStyle/>
        <a:p>
          <a:endParaRPr lang="en-US">
            <a:latin typeface="+mj-lt"/>
            <a:ea typeface="Calibri" panose="020F0502020204030204" pitchFamily="34" charset="0"/>
            <a:cs typeface="Calibri" panose="020F0502020204030204" pitchFamily="34" charset="0"/>
          </a:endParaRPr>
        </a:p>
      </dgm:t>
    </dgm:pt>
    <dgm:pt modelId="{5D29DBE8-D955-45E9-AF12-D2384CBBE759}">
      <dgm:prSet/>
      <dgm:spPr/>
      <dgm:t>
        <a:bodyPr/>
        <a:lstStyle/>
        <a:p>
          <a:pPr>
            <a:lnSpc>
              <a:spcPct val="100000"/>
            </a:lnSpc>
          </a:pPr>
          <a:r>
            <a:rPr lang="en-US">
              <a:latin typeface="+mj-lt"/>
              <a:ea typeface="Calibri" panose="020F0502020204030204" pitchFamily="34" charset="0"/>
              <a:cs typeface="Calibri" panose="020F0502020204030204" pitchFamily="34" charset="0"/>
            </a:rPr>
            <a:t>Accomplishments</a:t>
          </a:r>
        </a:p>
      </dgm:t>
    </dgm:pt>
    <dgm:pt modelId="{830F6E80-D457-4AE0-B471-1CDDB9CEADF8}" type="parTrans" cxnId="{979C6D85-51F1-43F9-AA7E-352186C8B0E2}">
      <dgm:prSet/>
      <dgm:spPr/>
      <dgm:t>
        <a:bodyPr/>
        <a:lstStyle/>
        <a:p>
          <a:endParaRPr lang="en-US">
            <a:latin typeface="+mj-lt"/>
            <a:ea typeface="Calibri" panose="020F0502020204030204" pitchFamily="34" charset="0"/>
            <a:cs typeface="Calibri" panose="020F0502020204030204" pitchFamily="34" charset="0"/>
          </a:endParaRPr>
        </a:p>
      </dgm:t>
    </dgm:pt>
    <dgm:pt modelId="{D2F62819-817A-431E-AB5B-5F26513118E2}" type="sibTrans" cxnId="{979C6D85-51F1-43F9-AA7E-352186C8B0E2}">
      <dgm:prSet/>
      <dgm:spPr/>
      <dgm:t>
        <a:bodyPr/>
        <a:lstStyle/>
        <a:p>
          <a:endParaRPr lang="en-US">
            <a:latin typeface="+mj-lt"/>
            <a:ea typeface="Calibri" panose="020F0502020204030204" pitchFamily="34" charset="0"/>
            <a:cs typeface="Calibri" panose="020F0502020204030204" pitchFamily="34" charset="0"/>
          </a:endParaRPr>
        </a:p>
      </dgm:t>
    </dgm:pt>
    <dgm:pt modelId="{40ED8FDD-9B82-4343-BE39-A042A2F30380}">
      <dgm:prSet/>
      <dgm:spPr/>
      <dgm:t>
        <a:bodyPr/>
        <a:lstStyle/>
        <a:p>
          <a:pPr>
            <a:lnSpc>
              <a:spcPct val="100000"/>
            </a:lnSpc>
          </a:pPr>
          <a:r>
            <a:rPr lang="en-US">
              <a:latin typeface="+mj-lt"/>
              <a:ea typeface="Calibri" panose="020F0502020204030204" pitchFamily="34" charset="0"/>
              <a:cs typeface="Calibri" panose="020F0502020204030204" pitchFamily="34" charset="0"/>
            </a:rPr>
            <a:t>Technologies Used</a:t>
          </a:r>
        </a:p>
      </dgm:t>
    </dgm:pt>
    <dgm:pt modelId="{A85513A8-E6FF-43A2-8920-ADDA37C4049E}" type="parTrans" cxnId="{81DD3C26-6F6D-4EAB-A066-87B71C539B33}">
      <dgm:prSet/>
      <dgm:spPr/>
      <dgm:t>
        <a:bodyPr/>
        <a:lstStyle/>
        <a:p>
          <a:endParaRPr lang="en-US">
            <a:latin typeface="+mj-lt"/>
            <a:ea typeface="Calibri" panose="020F0502020204030204" pitchFamily="34" charset="0"/>
            <a:cs typeface="Calibri" panose="020F0502020204030204" pitchFamily="34" charset="0"/>
          </a:endParaRPr>
        </a:p>
      </dgm:t>
    </dgm:pt>
    <dgm:pt modelId="{AE421AA0-778F-438E-A626-F8CCDD27CB98}" type="sibTrans" cxnId="{81DD3C26-6F6D-4EAB-A066-87B71C539B33}">
      <dgm:prSet/>
      <dgm:spPr/>
      <dgm:t>
        <a:bodyPr/>
        <a:lstStyle/>
        <a:p>
          <a:endParaRPr lang="en-US">
            <a:latin typeface="+mj-lt"/>
            <a:ea typeface="Calibri" panose="020F0502020204030204" pitchFamily="34" charset="0"/>
            <a:cs typeface="Calibri" panose="020F0502020204030204" pitchFamily="34" charset="0"/>
          </a:endParaRPr>
        </a:p>
      </dgm:t>
    </dgm:pt>
    <dgm:pt modelId="{EAC73946-F600-4EF9-991D-67E923AE72EF}">
      <dgm:prSet/>
      <dgm:spPr/>
      <dgm:t>
        <a:bodyPr/>
        <a:lstStyle/>
        <a:p>
          <a:pPr>
            <a:lnSpc>
              <a:spcPct val="100000"/>
            </a:lnSpc>
          </a:pPr>
          <a:r>
            <a:rPr lang="en-US">
              <a:latin typeface="+mj-lt"/>
              <a:ea typeface="Calibri" panose="020F0502020204030204" pitchFamily="34" charset="0"/>
              <a:cs typeface="Calibri" panose="020F0502020204030204" pitchFamily="34" charset="0"/>
            </a:rPr>
            <a:t>Demo</a:t>
          </a:r>
        </a:p>
      </dgm:t>
    </dgm:pt>
    <dgm:pt modelId="{9D3FE21E-E63B-4C88-BC79-D5B22DBED35C}" type="parTrans" cxnId="{4DEA43EA-1F68-460E-9C28-30A850E521B9}">
      <dgm:prSet/>
      <dgm:spPr/>
      <dgm:t>
        <a:bodyPr/>
        <a:lstStyle/>
        <a:p>
          <a:endParaRPr lang="en-US">
            <a:latin typeface="+mj-lt"/>
            <a:ea typeface="Calibri" panose="020F0502020204030204" pitchFamily="34" charset="0"/>
            <a:cs typeface="Calibri" panose="020F0502020204030204" pitchFamily="34" charset="0"/>
          </a:endParaRPr>
        </a:p>
      </dgm:t>
    </dgm:pt>
    <dgm:pt modelId="{6B171ECF-DECC-4962-A6BF-02FC91C556AA}" type="sibTrans" cxnId="{4DEA43EA-1F68-460E-9C28-30A850E521B9}">
      <dgm:prSet/>
      <dgm:spPr/>
      <dgm:t>
        <a:bodyPr/>
        <a:lstStyle/>
        <a:p>
          <a:endParaRPr lang="en-US">
            <a:latin typeface="+mj-lt"/>
            <a:ea typeface="Calibri" panose="020F0502020204030204" pitchFamily="34" charset="0"/>
            <a:cs typeface="Calibri" panose="020F0502020204030204" pitchFamily="34" charset="0"/>
          </a:endParaRPr>
        </a:p>
      </dgm:t>
    </dgm:pt>
    <dgm:pt modelId="{4C78A090-A072-4CE0-89C0-0A21E888096C}">
      <dgm:prSet/>
      <dgm:spPr/>
      <dgm:t>
        <a:bodyPr/>
        <a:lstStyle/>
        <a:p>
          <a:pPr>
            <a:lnSpc>
              <a:spcPct val="100000"/>
            </a:lnSpc>
          </a:pPr>
          <a:r>
            <a:rPr lang="en-US">
              <a:latin typeface="+mj-lt"/>
              <a:ea typeface="Calibri" panose="020F0502020204030204" pitchFamily="34" charset="0"/>
              <a:cs typeface="Calibri" panose="020F0502020204030204" pitchFamily="34" charset="0"/>
            </a:rPr>
            <a:t>Challenges faced</a:t>
          </a:r>
        </a:p>
      </dgm:t>
    </dgm:pt>
    <dgm:pt modelId="{48320EBB-3B27-4EC6-B7BB-3AFE2F2B33D9}" type="parTrans" cxnId="{756F52B8-7090-421A-BF7C-6AFC17A37B1B}">
      <dgm:prSet/>
      <dgm:spPr/>
      <dgm:t>
        <a:bodyPr/>
        <a:lstStyle/>
        <a:p>
          <a:endParaRPr lang="en-US">
            <a:latin typeface="+mj-lt"/>
            <a:ea typeface="Calibri" panose="020F0502020204030204" pitchFamily="34" charset="0"/>
            <a:cs typeface="Calibri" panose="020F0502020204030204" pitchFamily="34" charset="0"/>
          </a:endParaRPr>
        </a:p>
      </dgm:t>
    </dgm:pt>
    <dgm:pt modelId="{63E9BE0E-8B28-483C-A421-1C7E39B99FEE}" type="sibTrans" cxnId="{756F52B8-7090-421A-BF7C-6AFC17A37B1B}">
      <dgm:prSet/>
      <dgm:spPr/>
      <dgm:t>
        <a:bodyPr/>
        <a:lstStyle/>
        <a:p>
          <a:endParaRPr lang="en-US">
            <a:latin typeface="+mj-lt"/>
            <a:ea typeface="Calibri" panose="020F0502020204030204" pitchFamily="34" charset="0"/>
            <a:cs typeface="Calibri" panose="020F0502020204030204" pitchFamily="34" charset="0"/>
          </a:endParaRPr>
        </a:p>
      </dgm:t>
    </dgm:pt>
    <dgm:pt modelId="{0914801D-056E-46A5-928A-DB5E1017CF1B}">
      <dgm:prSet/>
      <dgm:spPr/>
      <dgm:t>
        <a:bodyPr/>
        <a:lstStyle/>
        <a:p>
          <a:pPr>
            <a:lnSpc>
              <a:spcPct val="100000"/>
            </a:lnSpc>
          </a:pPr>
          <a:r>
            <a:rPr lang="en-US">
              <a:latin typeface="+mj-lt"/>
              <a:ea typeface="Calibri" panose="020F0502020204030204" pitchFamily="34" charset="0"/>
              <a:cs typeface="Calibri" panose="020F0502020204030204" pitchFamily="34" charset="0"/>
            </a:rPr>
            <a:t>Conclusion</a:t>
          </a:r>
        </a:p>
      </dgm:t>
    </dgm:pt>
    <dgm:pt modelId="{261561DB-101D-4020-A0DD-0E5A32FE961A}" type="parTrans" cxnId="{607E4D27-1F81-47C7-97BE-ECC6E362A30D}">
      <dgm:prSet/>
      <dgm:spPr/>
      <dgm:t>
        <a:bodyPr/>
        <a:lstStyle/>
        <a:p>
          <a:endParaRPr lang="en-US">
            <a:latin typeface="+mj-lt"/>
            <a:ea typeface="Calibri" panose="020F0502020204030204" pitchFamily="34" charset="0"/>
            <a:cs typeface="Calibri" panose="020F0502020204030204" pitchFamily="34" charset="0"/>
          </a:endParaRPr>
        </a:p>
      </dgm:t>
    </dgm:pt>
    <dgm:pt modelId="{A10B63AF-C0B9-4AF1-B595-7BEDC0BA6766}" type="sibTrans" cxnId="{607E4D27-1F81-47C7-97BE-ECC6E362A30D}">
      <dgm:prSet/>
      <dgm:spPr/>
      <dgm:t>
        <a:bodyPr/>
        <a:lstStyle/>
        <a:p>
          <a:endParaRPr lang="en-US">
            <a:latin typeface="+mj-lt"/>
            <a:ea typeface="Calibri" panose="020F0502020204030204" pitchFamily="34" charset="0"/>
            <a:cs typeface="Calibri" panose="020F0502020204030204" pitchFamily="34" charset="0"/>
          </a:endParaRPr>
        </a:p>
      </dgm:t>
    </dgm:pt>
    <dgm:pt modelId="{AFC2B5C1-7A2D-4CC5-A4D9-3FD6F8F1866D}" type="pres">
      <dgm:prSet presAssocID="{658EA55F-85DA-420A-A58C-BEA90DFAE3C0}" presName="root" presStyleCnt="0">
        <dgm:presLayoutVars>
          <dgm:dir/>
          <dgm:resizeHandles val="exact"/>
        </dgm:presLayoutVars>
      </dgm:prSet>
      <dgm:spPr/>
    </dgm:pt>
    <dgm:pt modelId="{5B199464-FF1B-4113-A168-53B2AEAB4A1D}" type="pres">
      <dgm:prSet presAssocID="{B827FC26-1E7E-4939-992E-3D8AD5F9ABA7}" presName="compNode" presStyleCnt="0"/>
      <dgm:spPr/>
    </dgm:pt>
    <dgm:pt modelId="{1D461CB8-6124-438C-B291-B47FE4CFFF85}" type="pres">
      <dgm:prSet presAssocID="{B827FC26-1E7E-4939-992E-3D8AD5F9AB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E3AB18EA-B3C4-4309-B559-040F1AE423A2}" type="pres">
      <dgm:prSet presAssocID="{B827FC26-1E7E-4939-992E-3D8AD5F9ABA7}" presName="spaceRect" presStyleCnt="0"/>
      <dgm:spPr/>
    </dgm:pt>
    <dgm:pt modelId="{B52497D7-FC7C-40D2-BC8D-3B4907BD241D}" type="pres">
      <dgm:prSet presAssocID="{B827FC26-1E7E-4939-992E-3D8AD5F9ABA7}" presName="textRect" presStyleLbl="revTx" presStyleIdx="0" presStyleCnt="6">
        <dgm:presLayoutVars>
          <dgm:chMax val="1"/>
          <dgm:chPref val="1"/>
        </dgm:presLayoutVars>
      </dgm:prSet>
      <dgm:spPr/>
    </dgm:pt>
    <dgm:pt modelId="{14779254-2F42-4C82-A356-65D06E19C049}" type="pres">
      <dgm:prSet presAssocID="{B90F6622-A86F-43AB-958C-28AF6CA3D546}" presName="sibTrans" presStyleCnt="0"/>
      <dgm:spPr/>
    </dgm:pt>
    <dgm:pt modelId="{1560B794-B5E8-47C3-BCF9-C3D7FD9C0E15}" type="pres">
      <dgm:prSet presAssocID="{5D29DBE8-D955-45E9-AF12-D2384CBBE759}" presName="compNode" presStyleCnt="0"/>
      <dgm:spPr/>
    </dgm:pt>
    <dgm:pt modelId="{9009D7A2-772F-4294-878D-7F2237DBE3F6}" type="pres">
      <dgm:prSet presAssocID="{5D29DBE8-D955-45E9-AF12-D2384CBBE75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ACD1AE19-F9EB-47E4-823A-AB90168CFB58}" type="pres">
      <dgm:prSet presAssocID="{5D29DBE8-D955-45E9-AF12-D2384CBBE759}" presName="spaceRect" presStyleCnt="0"/>
      <dgm:spPr/>
    </dgm:pt>
    <dgm:pt modelId="{C6C54149-5C46-4B31-A764-3206AFF4725F}" type="pres">
      <dgm:prSet presAssocID="{5D29DBE8-D955-45E9-AF12-D2384CBBE759}" presName="textRect" presStyleLbl="revTx" presStyleIdx="1" presStyleCnt="6">
        <dgm:presLayoutVars>
          <dgm:chMax val="1"/>
          <dgm:chPref val="1"/>
        </dgm:presLayoutVars>
      </dgm:prSet>
      <dgm:spPr/>
    </dgm:pt>
    <dgm:pt modelId="{1D066197-A08E-45BE-AB3C-0BF9B95A35EB}" type="pres">
      <dgm:prSet presAssocID="{D2F62819-817A-431E-AB5B-5F26513118E2}" presName="sibTrans" presStyleCnt="0"/>
      <dgm:spPr/>
    </dgm:pt>
    <dgm:pt modelId="{6CF67BA6-9C1B-400A-A7B0-541F863E9CDB}" type="pres">
      <dgm:prSet presAssocID="{40ED8FDD-9B82-4343-BE39-A042A2F30380}" presName="compNode" presStyleCnt="0"/>
      <dgm:spPr/>
    </dgm:pt>
    <dgm:pt modelId="{40D94AF4-81B5-44AA-8945-72CCDA766F74}" type="pres">
      <dgm:prSet presAssocID="{40ED8FDD-9B82-4343-BE39-A042A2F3038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42EEA633-0A40-40CE-B117-4E049051AAEE}" type="pres">
      <dgm:prSet presAssocID="{40ED8FDD-9B82-4343-BE39-A042A2F30380}" presName="spaceRect" presStyleCnt="0"/>
      <dgm:spPr/>
    </dgm:pt>
    <dgm:pt modelId="{8FE64AA8-5588-48B1-84C5-C12CC242C03B}" type="pres">
      <dgm:prSet presAssocID="{40ED8FDD-9B82-4343-BE39-A042A2F30380}" presName="textRect" presStyleLbl="revTx" presStyleIdx="2" presStyleCnt="6">
        <dgm:presLayoutVars>
          <dgm:chMax val="1"/>
          <dgm:chPref val="1"/>
        </dgm:presLayoutVars>
      </dgm:prSet>
      <dgm:spPr/>
    </dgm:pt>
    <dgm:pt modelId="{9F2526D2-EEC6-4F2E-B15D-EBB4A21E8E4D}" type="pres">
      <dgm:prSet presAssocID="{AE421AA0-778F-438E-A626-F8CCDD27CB98}" presName="sibTrans" presStyleCnt="0"/>
      <dgm:spPr/>
    </dgm:pt>
    <dgm:pt modelId="{2F06D6AB-348F-478E-864C-B5EEB33199D3}" type="pres">
      <dgm:prSet presAssocID="{EAC73946-F600-4EF9-991D-67E923AE72EF}" presName="compNode" presStyleCnt="0"/>
      <dgm:spPr/>
    </dgm:pt>
    <dgm:pt modelId="{A6028C35-A5DE-4E99-93B5-8E5F994FCAB1}" type="pres">
      <dgm:prSet presAssocID="{EAC73946-F600-4EF9-991D-67E923AE72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y"/>
        </a:ext>
      </dgm:extLst>
    </dgm:pt>
    <dgm:pt modelId="{43A5ED1B-3DF1-4A13-B02E-43A9F731FA98}" type="pres">
      <dgm:prSet presAssocID="{EAC73946-F600-4EF9-991D-67E923AE72EF}" presName="spaceRect" presStyleCnt="0"/>
      <dgm:spPr/>
    </dgm:pt>
    <dgm:pt modelId="{917D0042-8297-4149-9E77-515F6ED5BF1E}" type="pres">
      <dgm:prSet presAssocID="{EAC73946-F600-4EF9-991D-67E923AE72EF}" presName="textRect" presStyleLbl="revTx" presStyleIdx="3" presStyleCnt="6">
        <dgm:presLayoutVars>
          <dgm:chMax val="1"/>
          <dgm:chPref val="1"/>
        </dgm:presLayoutVars>
      </dgm:prSet>
      <dgm:spPr/>
    </dgm:pt>
    <dgm:pt modelId="{436A6825-11FE-4792-95BF-E38CAE83B549}" type="pres">
      <dgm:prSet presAssocID="{6B171ECF-DECC-4962-A6BF-02FC91C556AA}" presName="sibTrans" presStyleCnt="0"/>
      <dgm:spPr/>
    </dgm:pt>
    <dgm:pt modelId="{784171E5-7E38-4B1A-8765-225AD8D3E553}" type="pres">
      <dgm:prSet presAssocID="{4C78A090-A072-4CE0-89C0-0A21E888096C}" presName="compNode" presStyleCnt="0"/>
      <dgm:spPr/>
    </dgm:pt>
    <dgm:pt modelId="{FEF9AE0B-494D-43F2-A2D4-9F5E0C84286E}" type="pres">
      <dgm:prSet presAssocID="{4C78A090-A072-4CE0-89C0-0A21E88809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FF31D006-78B1-4EBA-A2F1-A4D86217CD1C}" type="pres">
      <dgm:prSet presAssocID="{4C78A090-A072-4CE0-89C0-0A21E888096C}" presName="spaceRect" presStyleCnt="0"/>
      <dgm:spPr/>
    </dgm:pt>
    <dgm:pt modelId="{361FAC8C-4583-4E8E-A798-B40D6A67B016}" type="pres">
      <dgm:prSet presAssocID="{4C78A090-A072-4CE0-89C0-0A21E888096C}" presName="textRect" presStyleLbl="revTx" presStyleIdx="4" presStyleCnt="6">
        <dgm:presLayoutVars>
          <dgm:chMax val="1"/>
          <dgm:chPref val="1"/>
        </dgm:presLayoutVars>
      </dgm:prSet>
      <dgm:spPr/>
    </dgm:pt>
    <dgm:pt modelId="{BE024888-4009-436C-8036-FB2F81A0AAEF}" type="pres">
      <dgm:prSet presAssocID="{63E9BE0E-8B28-483C-A421-1C7E39B99FEE}" presName="sibTrans" presStyleCnt="0"/>
      <dgm:spPr/>
    </dgm:pt>
    <dgm:pt modelId="{3A60E0B2-FBD9-41AB-A200-60190EB83A0C}" type="pres">
      <dgm:prSet presAssocID="{0914801D-056E-46A5-928A-DB5E1017CF1B}" presName="compNode" presStyleCnt="0"/>
      <dgm:spPr/>
    </dgm:pt>
    <dgm:pt modelId="{14ED1371-4794-426A-B5E6-91E2EF77BFC9}" type="pres">
      <dgm:prSet presAssocID="{0914801D-056E-46A5-928A-DB5E1017CF1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D4082819-7CF8-4FFC-9439-842FC6373C91}" type="pres">
      <dgm:prSet presAssocID="{0914801D-056E-46A5-928A-DB5E1017CF1B}" presName="spaceRect" presStyleCnt="0"/>
      <dgm:spPr/>
    </dgm:pt>
    <dgm:pt modelId="{43A925DD-F2B3-4469-A6EF-DEEFB94ED89A}" type="pres">
      <dgm:prSet presAssocID="{0914801D-056E-46A5-928A-DB5E1017CF1B}" presName="textRect" presStyleLbl="revTx" presStyleIdx="5" presStyleCnt="6">
        <dgm:presLayoutVars>
          <dgm:chMax val="1"/>
          <dgm:chPref val="1"/>
        </dgm:presLayoutVars>
      </dgm:prSet>
      <dgm:spPr/>
    </dgm:pt>
  </dgm:ptLst>
  <dgm:cxnLst>
    <dgm:cxn modelId="{4F53DE22-1328-49A9-A433-A1C8900D817A}" type="presOf" srcId="{658EA55F-85DA-420A-A58C-BEA90DFAE3C0}" destId="{AFC2B5C1-7A2D-4CC5-A4D9-3FD6F8F1866D}" srcOrd="0" destOrd="0" presId="urn:microsoft.com/office/officeart/2018/2/layout/IconLabelList"/>
    <dgm:cxn modelId="{81DD3C26-6F6D-4EAB-A066-87B71C539B33}" srcId="{658EA55F-85DA-420A-A58C-BEA90DFAE3C0}" destId="{40ED8FDD-9B82-4343-BE39-A042A2F30380}" srcOrd="2" destOrd="0" parTransId="{A85513A8-E6FF-43A2-8920-ADDA37C4049E}" sibTransId="{AE421AA0-778F-438E-A626-F8CCDD27CB98}"/>
    <dgm:cxn modelId="{607E4D27-1F81-47C7-97BE-ECC6E362A30D}" srcId="{658EA55F-85DA-420A-A58C-BEA90DFAE3C0}" destId="{0914801D-056E-46A5-928A-DB5E1017CF1B}" srcOrd="5" destOrd="0" parTransId="{261561DB-101D-4020-A0DD-0E5A32FE961A}" sibTransId="{A10B63AF-C0B9-4AF1-B595-7BEDC0BA6766}"/>
    <dgm:cxn modelId="{3CB12E2D-4C75-4A92-9423-CC365468F1CD}" type="presOf" srcId="{0914801D-056E-46A5-928A-DB5E1017CF1B}" destId="{43A925DD-F2B3-4469-A6EF-DEEFB94ED89A}" srcOrd="0" destOrd="0" presId="urn:microsoft.com/office/officeart/2018/2/layout/IconLabelList"/>
    <dgm:cxn modelId="{6FF6DD4F-1BC6-4B63-9E52-55CE617F896A}" type="presOf" srcId="{EAC73946-F600-4EF9-991D-67E923AE72EF}" destId="{917D0042-8297-4149-9E77-515F6ED5BF1E}" srcOrd="0" destOrd="0" presId="urn:microsoft.com/office/officeart/2018/2/layout/IconLabelList"/>
    <dgm:cxn modelId="{B577647B-15BC-4987-8B19-BB11ADE98F2E}" type="presOf" srcId="{40ED8FDD-9B82-4343-BE39-A042A2F30380}" destId="{8FE64AA8-5588-48B1-84C5-C12CC242C03B}" srcOrd="0" destOrd="0" presId="urn:microsoft.com/office/officeart/2018/2/layout/IconLabelList"/>
    <dgm:cxn modelId="{E48E4C7D-308D-4557-8F37-E00BC0FF7CE3}" type="presOf" srcId="{4C78A090-A072-4CE0-89C0-0A21E888096C}" destId="{361FAC8C-4583-4E8E-A798-B40D6A67B016}" srcOrd="0" destOrd="0" presId="urn:microsoft.com/office/officeart/2018/2/layout/IconLabelList"/>
    <dgm:cxn modelId="{979C6D85-51F1-43F9-AA7E-352186C8B0E2}" srcId="{658EA55F-85DA-420A-A58C-BEA90DFAE3C0}" destId="{5D29DBE8-D955-45E9-AF12-D2384CBBE759}" srcOrd="1" destOrd="0" parTransId="{830F6E80-D457-4AE0-B471-1CDDB9CEADF8}" sibTransId="{D2F62819-817A-431E-AB5B-5F26513118E2}"/>
    <dgm:cxn modelId="{BF5A259C-781C-4AA9-8AC7-D097694ED048}" type="presOf" srcId="{5D29DBE8-D955-45E9-AF12-D2384CBBE759}" destId="{C6C54149-5C46-4B31-A764-3206AFF4725F}" srcOrd="0" destOrd="0" presId="urn:microsoft.com/office/officeart/2018/2/layout/IconLabelList"/>
    <dgm:cxn modelId="{F25CB4A3-6657-42EB-A99D-2FE03EF0B1BA}" type="presOf" srcId="{B827FC26-1E7E-4939-992E-3D8AD5F9ABA7}" destId="{B52497D7-FC7C-40D2-BC8D-3B4907BD241D}" srcOrd="0" destOrd="0" presId="urn:microsoft.com/office/officeart/2018/2/layout/IconLabelList"/>
    <dgm:cxn modelId="{756F52B8-7090-421A-BF7C-6AFC17A37B1B}" srcId="{658EA55F-85DA-420A-A58C-BEA90DFAE3C0}" destId="{4C78A090-A072-4CE0-89C0-0A21E888096C}" srcOrd="4" destOrd="0" parTransId="{48320EBB-3B27-4EC6-B7BB-3AFE2F2B33D9}" sibTransId="{63E9BE0E-8B28-483C-A421-1C7E39B99FEE}"/>
    <dgm:cxn modelId="{9378FFE2-7E92-498A-8EA6-3380213F6B54}" srcId="{658EA55F-85DA-420A-A58C-BEA90DFAE3C0}" destId="{B827FC26-1E7E-4939-992E-3D8AD5F9ABA7}" srcOrd="0" destOrd="0" parTransId="{960A9310-FEA3-4B4B-8D0A-119D6C2F1003}" sibTransId="{B90F6622-A86F-43AB-958C-28AF6CA3D546}"/>
    <dgm:cxn modelId="{4DEA43EA-1F68-460E-9C28-30A850E521B9}" srcId="{658EA55F-85DA-420A-A58C-BEA90DFAE3C0}" destId="{EAC73946-F600-4EF9-991D-67E923AE72EF}" srcOrd="3" destOrd="0" parTransId="{9D3FE21E-E63B-4C88-BC79-D5B22DBED35C}" sibTransId="{6B171ECF-DECC-4962-A6BF-02FC91C556AA}"/>
    <dgm:cxn modelId="{EB010F91-1966-4DB2-8D09-D7867E195978}" type="presParOf" srcId="{AFC2B5C1-7A2D-4CC5-A4D9-3FD6F8F1866D}" destId="{5B199464-FF1B-4113-A168-53B2AEAB4A1D}" srcOrd="0" destOrd="0" presId="urn:microsoft.com/office/officeart/2018/2/layout/IconLabelList"/>
    <dgm:cxn modelId="{F6B01E8D-7BF5-4CB2-B623-50249C47DECA}" type="presParOf" srcId="{5B199464-FF1B-4113-A168-53B2AEAB4A1D}" destId="{1D461CB8-6124-438C-B291-B47FE4CFFF85}" srcOrd="0" destOrd="0" presId="urn:microsoft.com/office/officeart/2018/2/layout/IconLabelList"/>
    <dgm:cxn modelId="{A55C8C63-327E-48EE-9540-3F99958A871C}" type="presParOf" srcId="{5B199464-FF1B-4113-A168-53B2AEAB4A1D}" destId="{E3AB18EA-B3C4-4309-B559-040F1AE423A2}" srcOrd="1" destOrd="0" presId="urn:microsoft.com/office/officeart/2018/2/layout/IconLabelList"/>
    <dgm:cxn modelId="{00A1F6F7-36F3-4D6B-A25A-C17A861BC359}" type="presParOf" srcId="{5B199464-FF1B-4113-A168-53B2AEAB4A1D}" destId="{B52497D7-FC7C-40D2-BC8D-3B4907BD241D}" srcOrd="2" destOrd="0" presId="urn:microsoft.com/office/officeart/2018/2/layout/IconLabelList"/>
    <dgm:cxn modelId="{01653F77-AAB8-4F6D-A36F-E7252A4DF104}" type="presParOf" srcId="{AFC2B5C1-7A2D-4CC5-A4D9-3FD6F8F1866D}" destId="{14779254-2F42-4C82-A356-65D06E19C049}" srcOrd="1" destOrd="0" presId="urn:microsoft.com/office/officeart/2018/2/layout/IconLabelList"/>
    <dgm:cxn modelId="{C191F4DE-6625-4EE5-8272-ADCE78D4F07A}" type="presParOf" srcId="{AFC2B5C1-7A2D-4CC5-A4D9-3FD6F8F1866D}" destId="{1560B794-B5E8-47C3-BCF9-C3D7FD9C0E15}" srcOrd="2" destOrd="0" presId="urn:microsoft.com/office/officeart/2018/2/layout/IconLabelList"/>
    <dgm:cxn modelId="{3D7F6497-5498-47C2-8981-1F524AF9C7B0}" type="presParOf" srcId="{1560B794-B5E8-47C3-BCF9-C3D7FD9C0E15}" destId="{9009D7A2-772F-4294-878D-7F2237DBE3F6}" srcOrd="0" destOrd="0" presId="urn:microsoft.com/office/officeart/2018/2/layout/IconLabelList"/>
    <dgm:cxn modelId="{91B3CF91-E748-4BA4-AA5E-23FF4225588E}" type="presParOf" srcId="{1560B794-B5E8-47C3-BCF9-C3D7FD9C0E15}" destId="{ACD1AE19-F9EB-47E4-823A-AB90168CFB58}" srcOrd="1" destOrd="0" presId="urn:microsoft.com/office/officeart/2018/2/layout/IconLabelList"/>
    <dgm:cxn modelId="{8EB32059-F437-4956-8AE5-E561EAA5EB12}" type="presParOf" srcId="{1560B794-B5E8-47C3-BCF9-C3D7FD9C0E15}" destId="{C6C54149-5C46-4B31-A764-3206AFF4725F}" srcOrd="2" destOrd="0" presId="urn:microsoft.com/office/officeart/2018/2/layout/IconLabelList"/>
    <dgm:cxn modelId="{B9AEE8F7-DA92-4070-8DDD-0C6502845E51}" type="presParOf" srcId="{AFC2B5C1-7A2D-4CC5-A4D9-3FD6F8F1866D}" destId="{1D066197-A08E-45BE-AB3C-0BF9B95A35EB}" srcOrd="3" destOrd="0" presId="urn:microsoft.com/office/officeart/2018/2/layout/IconLabelList"/>
    <dgm:cxn modelId="{AD621B78-69EA-4521-B032-F65594E624DE}" type="presParOf" srcId="{AFC2B5C1-7A2D-4CC5-A4D9-3FD6F8F1866D}" destId="{6CF67BA6-9C1B-400A-A7B0-541F863E9CDB}" srcOrd="4" destOrd="0" presId="urn:microsoft.com/office/officeart/2018/2/layout/IconLabelList"/>
    <dgm:cxn modelId="{0551DD2A-7F7E-426F-B97D-B9969DD8358B}" type="presParOf" srcId="{6CF67BA6-9C1B-400A-A7B0-541F863E9CDB}" destId="{40D94AF4-81B5-44AA-8945-72CCDA766F74}" srcOrd="0" destOrd="0" presId="urn:microsoft.com/office/officeart/2018/2/layout/IconLabelList"/>
    <dgm:cxn modelId="{D640F643-567B-4DD3-9F99-DCF9E725F5C2}" type="presParOf" srcId="{6CF67BA6-9C1B-400A-A7B0-541F863E9CDB}" destId="{42EEA633-0A40-40CE-B117-4E049051AAEE}" srcOrd="1" destOrd="0" presId="urn:microsoft.com/office/officeart/2018/2/layout/IconLabelList"/>
    <dgm:cxn modelId="{02E9591E-92E4-4968-AC78-FF72C8C4B3AA}" type="presParOf" srcId="{6CF67BA6-9C1B-400A-A7B0-541F863E9CDB}" destId="{8FE64AA8-5588-48B1-84C5-C12CC242C03B}" srcOrd="2" destOrd="0" presId="urn:microsoft.com/office/officeart/2018/2/layout/IconLabelList"/>
    <dgm:cxn modelId="{F145D5A9-9C6C-4A2A-8073-AB84D44D671F}" type="presParOf" srcId="{AFC2B5C1-7A2D-4CC5-A4D9-3FD6F8F1866D}" destId="{9F2526D2-EEC6-4F2E-B15D-EBB4A21E8E4D}" srcOrd="5" destOrd="0" presId="urn:microsoft.com/office/officeart/2018/2/layout/IconLabelList"/>
    <dgm:cxn modelId="{EE5F0BA7-9716-44FB-B7BC-0FDDFB96511F}" type="presParOf" srcId="{AFC2B5C1-7A2D-4CC5-A4D9-3FD6F8F1866D}" destId="{2F06D6AB-348F-478E-864C-B5EEB33199D3}" srcOrd="6" destOrd="0" presId="urn:microsoft.com/office/officeart/2018/2/layout/IconLabelList"/>
    <dgm:cxn modelId="{2AED9318-0D28-404B-9903-2A29833DFBF4}" type="presParOf" srcId="{2F06D6AB-348F-478E-864C-B5EEB33199D3}" destId="{A6028C35-A5DE-4E99-93B5-8E5F994FCAB1}" srcOrd="0" destOrd="0" presId="urn:microsoft.com/office/officeart/2018/2/layout/IconLabelList"/>
    <dgm:cxn modelId="{8CD894B3-F3AD-4278-95D3-62CC7F8616EA}" type="presParOf" srcId="{2F06D6AB-348F-478E-864C-B5EEB33199D3}" destId="{43A5ED1B-3DF1-4A13-B02E-43A9F731FA98}" srcOrd="1" destOrd="0" presId="urn:microsoft.com/office/officeart/2018/2/layout/IconLabelList"/>
    <dgm:cxn modelId="{BCB7F5F8-A28A-4C89-A03B-5F91AA8EEA39}" type="presParOf" srcId="{2F06D6AB-348F-478E-864C-B5EEB33199D3}" destId="{917D0042-8297-4149-9E77-515F6ED5BF1E}" srcOrd="2" destOrd="0" presId="urn:microsoft.com/office/officeart/2018/2/layout/IconLabelList"/>
    <dgm:cxn modelId="{39213747-0E29-4145-8D90-0415BFFDAF72}" type="presParOf" srcId="{AFC2B5C1-7A2D-4CC5-A4D9-3FD6F8F1866D}" destId="{436A6825-11FE-4792-95BF-E38CAE83B549}" srcOrd="7" destOrd="0" presId="urn:microsoft.com/office/officeart/2018/2/layout/IconLabelList"/>
    <dgm:cxn modelId="{9921DED8-F296-4E50-8DEF-367210C2FF31}" type="presParOf" srcId="{AFC2B5C1-7A2D-4CC5-A4D9-3FD6F8F1866D}" destId="{784171E5-7E38-4B1A-8765-225AD8D3E553}" srcOrd="8" destOrd="0" presId="urn:microsoft.com/office/officeart/2018/2/layout/IconLabelList"/>
    <dgm:cxn modelId="{2A89543A-61B5-4853-B9D1-3F60807F08BA}" type="presParOf" srcId="{784171E5-7E38-4B1A-8765-225AD8D3E553}" destId="{FEF9AE0B-494D-43F2-A2D4-9F5E0C84286E}" srcOrd="0" destOrd="0" presId="urn:microsoft.com/office/officeart/2018/2/layout/IconLabelList"/>
    <dgm:cxn modelId="{42456B31-7851-4FC7-877D-C42F0F7EAF7D}" type="presParOf" srcId="{784171E5-7E38-4B1A-8765-225AD8D3E553}" destId="{FF31D006-78B1-4EBA-A2F1-A4D86217CD1C}" srcOrd="1" destOrd="0" presId="urn:microsoft.com/office/officeart/2018/2/layout/IconLabelList"/>
    <dgm:cxn modelId="{D4B0AA3F-AB38-4341-BA60-AE619BDEB141}" type="presParOf" srcId="{784171E5-7E38-4B1A-8765-225AD8D3E553}" destId="{361FAC8C-4583-4E8E-A798-B40D6A67B016}" srcOrd="2" destOrd="0" presId="urn:microsoft.com/office/officeart/2018/2/layout/IconLabelList"/>
    <dgm:cxn modelId="{CCB16BFE-98D6-42E1-AEC1-DE212518C832}" type="presParOf" srcId="{AFC2B5C1-7A2D-4CC5-A4D9-3FD6F8F1866D}" destId="{BE024888-4009-436C-8036-FB2F81A0AAEF}" srcOrd="9" destOrd="0" presId="urn:microsoft.com/office/officeart/2018/2/layout/IconLabelList"/>
    <dgm:cxn modelId="{83219AB6-C871-4701-9610-0BB7FFAB876F}" type="presParOf" srcId="{AFC2B5C1-7A2D-4CC5-A4D9-3FD6F8F1866D}" destId="{3A60E0B2-FBD9-41AB-A200-60190EB83A0C}" srcOrd="10" destOrd="0" presId="urn:microsoft.com/office/officeart/2018/2/layout/IconLabelList"/>
    <dgm:cxn modelId="{7C05E141-E93A-48DF-A8CF-4797DD34DA3E}" type="presParOf" srcId="{3A60E0B2-FBD9-41AB-A200-60190EB83A0C}" destId="{14ED1371-4794-426A-B5E6-91E2EF77BFC9}" srcOrd="0" destOrd="0" presId="urn:microsoft.com/office/officeart/2018/2/layout/IconLabelList"/>
    <dgm:cxn modelId="{68B8D7D4-E712-42FA-A05E-F24E9FCA2CA6}" type="presParOf" srcId="{3A60E0B2-FBD9-41AB-A200-60190EB83A0C}" destId="{D4082819-7CF8-4FFC-9439-842FC6373C91}" srcOrd="1" destOrd="0" presId="urn:microsoft.com/office/officeart/2018/2/layout/IconLabelList"/>
    <dgm:cxn modelId="{7CD2665B-A40C-4EF7-B7E6-E1C382D908FF}" type="presParOf" srcId="{3A60E0B2-FBD9-41AB-A200-60190EB83A0C}" destId="{43A925DD-F2B3-4469-A6EF-DEEFB94ED8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8EA55F-85DA-420A-A58C-BEA90DFAE3C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B827FC26-1E7E-4939-992E-3D8AD5F9ABA7}">
      <dgm:prSet/>
      <dgm:spPr/>
      <dgm:t>
        <a:bodyPr/>
        <a:lstStyle/>
        <a:p>
          <a:r>
            <a:rPr lang="en-US" dirty="0">
              <a:latin typeface="+mj-lt"/>
              <a:ea typeface="Calibri" panose="020F0502020204030204" pitchFamily="34" charset="0"/>
              <a:cs typeface="Calibri" panose="020F0502020204030204" pitchFamily="34" charset="0"/>
            </a:rPr>
            <a:t>Post a project</a:t>
          </a:r>
        </a:p>
      </dgm:t>
    </dgm:pt>
    <dgm:pt modelId="{960A9310-FEA3-4B4B-8D0A-119D6C2F1003}" type="parTrans" cxnId="{9378FFE2-7E92-498A-8EA6-3380213F6B54}">
      <dgm:prSet/>
      <dgm:spPr/>
      <dgm:t>
        <a:bodyPr/>
        <a:lstStyle/>
        <a:p>
          <a:endParaRPr lang="en-US">
            <a:latin typeface="+mj-lt"/>
            <a:ea typeface="Calibri" panose="020F0502020204030204" pitchFamily="34" charset="0"/>
            <a:cs typeface="Calibri" panose="020F0502020204030204" pitchFamily="34" charset="0"/>
          </a:endParaRPr>
        </a:p>
      </dgm:t>
    </dgm:pt>
    <dgm:pt modelId="{B90F6622-A86F-43AB-958C-28AF6CA3D546}" type="sibTrans" cxnId="{9378FFE2-7E92-498A-8EA6-3380213F6B54}">
      <dgm:prSet/>
      <dgm:spPr/>
      <dgm:t>
        <a:bodyPr/>
        <a:lstStyle/>
        <a:p>
          <a:endParaRPr lang="en-US">
            <a:latin typeface="+mj-lt"/>
            <a:ea typeface="Calibri" panose="020F0502020204030204" pitchFamily="34" charset="0"/>
            <a:cs typeface="Calibri" panose="020F0502020204030204" pitchFamily="34" charset="0"/>
          </a:endParaRPr>
        </a:p>
      </dgm:t>
    </dgm:pt>
    <dgm:pt modelId="{5D29DBE8-D955-45E9-AF12-D2384CBBE759}">
      <dgm:prSet/>
      <dgm:spPr/>
      <dgm:t>
        <a:bodyPr/>
        <a:lstStyle/>
        <a:p>
          <a:r>
            <a:rPr lang="en-US">
              <a:latin typeface="+mj-lt"/>
              <a:ea typeface="Calibri" panose="020F0502020204030204" pitchFamily="34" charset="0"/>
              <a:cs typeface="Calibri" panose="020F0502020204030204" pitchFamily="34" charset="0"/>
            </a:rPr>
            <a:t>Authentication</a:t>
          </a:r>
        </a:p>
      </dgm:t>
    </dgm:pt>
    <dgm:pt modelId="{830F6E80-D457-4AE0-B471-1CDDB9CEADF8}" type="parTrans" cxnId="{979C6D85-51F1-43F9-AA7E-352186C8B0E2}">
      <dgm:prSet/>
      <dgm:spPr/>
      <dgm:t>
        <a:bodyPr/>
        <a:lstStyle/>
        <a:p>
          <a:endParaRPr lang="en-US">
            <a:latin typeface="+mj-lt"/>
            <a:ea typeface="Calibri" panose="020F0502020204030204" pitchFamily="34" charset="0"/>
            <a:cs typeface="Calibri" panose="020F0502020204030204" pitchFamily="34" charset="0"/>
          </a:endParaRPr>
        </a:p>
      </dgm:t>
    </dgm:pt>
    <dgm:pt modelId="{D2F62819-817A-431E-AB5B-5F26513118E2}" type="sibTrans" cxnId="{979C6D85-51F1-43F9-AA7E-352186C8B0E2}">
      <dgm:prSet/>
      <dgm:spPr/>
      <dgm:t>
        <a:bodyPr/>
        <a:lstStyle/>
        <a:p>
          <a:endParaRPr lang="en-US">
            <a:latin typeface="+mj-lt"/>
            <a:ea typeface="Calibri" panose="020F0502020204030204" pitchFamily="34" charset="0"/>
            <a:cs typeface="Calibri" panose="020F0502020204030204" pitchFamily="34" charset="0"/>
          </a:endParaRPr>
        </a:p>
      </dgm:t>
    </dgm:pt>
    <dgm:pt modelId="{40ED8FDD-9B82-4343-BE39-A042A2F30380}">
      <dgm:prSet/>
      <dgm:spPr/>
      <dgm:t>
        <a:bodyPr/>
        <a:lstStyle/>
        <a:p>
          <a:r>
            <a:rPr lang="en-US">
              <a:latin typeface="+mj-lt"/>
              <a:ea typeface="Calibri" panose="020F0502020204030204" pitchFamily="34" charset="0"/>
              <a:cs typeface="Calibri" panose="020F0502020204030204" pitchFamily="34" charset="0"/>
            </a:rPr>
            <a:t>Displaying list of projects</a:t>
          </a:r>
        </a:p>
      </dgm:t>
    </dgm:pt>
    <dgm:pt modelId="{A85513A8-E6FF-43A2-8920-ADDA37C4049E}" type="parTrans" cxnId="{81DD3C26-6F6D-4EAB-A066-87B71C539B33}">
      <dgm:prSet/>
      <dgm:spPr/>
      <dgm:t>
        <a:bodyPr/>
        <a:lstStyle/>
        <a:p>
          <a:endParaRPr lang="en-US">
            <a:latin typeface="+mj-lt"/>
            <a:ea typeface="Calibri" panose="020F0502020204030204" pitchFamily="34" charset="0"/>
            <a:cs typeface="Calibri" panose="020F0502020204030204" pitchFamily="34" charset="0"/>
          </a:endParaRPr>
        </a:p>
      </dgm:t>
    </dgm:pt>
    <dgm:pt modelId="{AE421AA0-778F-438E-A626-F8CCDD27CB98}" type="sibTrans" cxnId="{81DD3C26-6F6D-4EAB-A066-87B71C539B33}">
      <dgm:prSet/>
      <dgm:spPr/>
      <dgm:t>
        <a:bodyPr/>
        <a:lstStyle/>
        <a:p>
          <a:endParaRPr lang="en-US">
            <a:latin typeface="+mj-lt"/>
            <a:ea typeface="Calibri" panose="020F0502020204030204" pitchFamily="34" charset="0"/>
            <a:cs typeface="Calibri" panose="020F0502020204030204" pitchFamily="34" charset="0"/>
          </a:endParaRPr>
        </a:p>
      </dgm:t>
    </dgm:pt>
    <dgm:pt modelId="{EAC73946-F600-4EF9-991D-67E923AE72EF}">
      <dgm:prSet/>
      <dgm:spPr/>
      <dgm:t>
        <a:bodyPr/>
        <a:lstStyle/>
        <a:p>
          <a:r>
            <a:rPr lang="en-US">
              <a:latin typeface="+mj-lt"/>
              <a:ea typeface="Calibri" panose="020F0502020204030204" pitchFamily="34" charset="0"/>
              <a:cs typeface="Calibri" panose="020F0502020204030204" pitchFamily="34" charset="0"/>
            </a:rPr>
            <a:t>Comments/Sub comments under project</a:t>
          </a:r>
        </a:p>
      </dgm:t>
    </dgm:pt>
    <dgm:pt modelId="{9D3FE21E-E63B-4C88-BC79-D5B22DBED35C}" type="parTrans" cxnId="{4DEA43EA-1F68-460E-9C28-30A850E521B9}">
      <dgm:prSet/>
      <dgm:spPr/>
      <dgm:t>
        <a:bodyPr/>
        <a:lstStyle/>
        <a:p>
          <a:endParaRPr lang="en-US">
            <a:latin typeface="+mj-lt"/>
            <a:ea typeface="Calibri" panose="020F0502020204030204" pitchFamily="34" charset="0"/>
            <a:cs typeface="Calibri" panose="020F0502020204030204" pitchFamily="34" charset="0"/>
          </a:endParaRPr>
        </a:p>
      </dgm:t>
    </dgm:pt>
    <dgm:pt modelId="{6B171ECF-DECC-4962-A6BF-02FC91C556AA}" type="sibTrans" cxnId="{4DEA43EA-1F68-460E-9C28-30A850E521B9}">
      <dgm:prSet/>
      <dgm:spPr/>
      <dgm:t>
        <a:bodyPr/>
        <a:lstStyle/>
        <a:p>
          <a:endParaRPr lang="en-US">
            <a:latin typeface="+mj-lt"/>
            <a:ea typeface="Calibri" panose="020F0502020204030204" pitchFamily="34" charset="0"/>
            <a:cs typeface="Calibri" panose="020F0502020204030204" pitchFamily="34" charset="0"/>
          </a:endParaRPr>
        </a:p>
      </dgm:t>
    </dgm:pt>
    <dgm:pt modelId="{4C78A090-A072-4CE0-89C0-0A21E888096C}">
      <dgm:prSet/>
      <dgm:spPr/>
      <dgm:t>
        <a:bodyPr/>
        <a:lstStyle/>
        <a:p>
          <a:r>
            <a:rPr lang="en-US" dirty="0">
              <a:latin typeface="+mj-lt"/>
              <a:ea typeface="Calibri" panose="020F0502020204030204" pitchFamily="34" charset="0"/>
              <a:cs typeface="Calibri" panose="020F0502020204030204" pitchFamily="34" charset="0"/>
            </a:rPr>
            <a:t>Flagging the comments</a:t>
          </a:r>
        </a:p>
      </dgm:t>
    </dgm:pt>
    <dgm:pt modelId="{48320EBB-3B27-4EC6-B7BB-3AFE2F2B33D9}" type="parTrans" cxnId="{756F52B8-7090-421A-BF7C-6AFC17A37B1B}">
      <dgm:prSet/>
      <dgm:spPr/>
      <dgm:t>
        <a:bodyPr/>
        <a:lstStyle/>
        <a:p>
          <a:endParaRPr lang="en-US">
            <a:latin typeface="+mj-lt"/>
            <a:ea typeface="Calibri" panose="020F0502020204030204" pitchFamily="34" charset="0"/>
            <a:cs typeface="Calibri" panose="020F0502020204030204" pitchFamily="34" charset="0"/>
          </a:endParaRPr>
        </a:p>
      </dgm:t>
    </dgm:pt>
    <dgm:pt modelId="{63E9BE0E-8B28-483C-A421-1C7E39B99FEE}" type="sibTrans" cxnId="{756F52B8-7090-421A-BF7C-6AFC17A37B1B}">
      <dgm:prSet/>
      <dgm:spPr/>
      <dgm:t>
        <a:bodyPr/>
        <a:lstStyle/>
        <a:p>
          <a:endParaRPr lang="en-US">
            <a:latin typeface="+mj-lt"/>
            <a:ea typeface="Calibri" panose="020F0502020204030204" pitchFamily="34" charset="0"/>
            <a:cs typeface="Calibri" panose="020F0502020204030204" pitchFamily="34" charset="0"/>
          </a:endParaRPr>
        </a:p>
      </dgm:t>
    </dgm:pt>
    <dgm:pt modelId="{0914801D-056E-46A5-928A-DB5E1017CF1B}">
      <dgm:prSet/>
      <dgm:spPr/>
      <dgm:t>
        <a:bodyPr/>
        <a:lstStyle/>
        <a:p>
          <a:r>
            <a:rPr lang="en-US">
              <a:latin typeface="+mj-lt"/>
              <a:ea typeface="Calibri" panose="020F0502020204030204" pitchFamily="34" charset="0"/>
              <a:cs typeface="Calibri" panose="020F0502020204030204" pitchFamily="34" charset="0"/>
            </a:rPr>
            <a:t>User profile page</a:t>
          </a:r>
        </a:p>
      </dgm:t>
    </dgm:pt>
    <dgm:pt modelId="{261561DB-101D-4020-A0DD-0E5A32FE961A}" type="parTrans" cxnId="{607E4D27-1F81-47C7-97BE-ECC6E362A30D}">
      <dgm:prSet/>
      <dgm:spPr/>
      <dgm:t>
        <a:bodyPr/>
        <a:lstStyle/>
        <a:p>
          <a:endParaRPr lang="en-US">
            <a:latin typeface="+mj-lt"/>
            <a:ea typeface="Calibri" panose="020F0502020204030204" pitchFamily="34" charset="0"/>
            <a:cs typeface="Calibri" panose="020F0502020204030204" pitchFamily="34" charset="0"/>
          </a:endParaRPr>
        </a:p>
      </dgm:t>
    </dgm:pt>
    <dgm:pt modelId="{A10B63AF-C0B9-4AF1-B595-7BEDC0BA6766}" type="sibTrans" cxnId="{607E4D27-1F81-47C7-97BE-ECC6E362A30D}">
      <dgm:prSet/>
      <dgm:spPr/>
      <dgm:t>
        <a:bodyPr/>
        <a:lstStyle/>
        <a:p>
          <a:endParaRPr lang="en-US">
            <a:latin typeface="+mj-lt"/>
            <a:ea typeface="Calibri" panose="020F0502020204030204" pitchFamily="34" charset="0"/>
            <a:cs typeface="Calibri" panose="020F0502020204030204" pitchFamily="34" charset="0"/>
          </a:endParaRPr>
        </a:p>
      </dgm:t>
    </dgm:pt>
    <dgm:pt modelId="{BF6B0231-E7FD-400B-BF35-6E168E656BE0}">
      <dgm:prSet/>
      <dgm:spPr/>
      <dgm:t>
        <a:bodyPr/>
        <a:lstStyle/>
        <a:p>
          <a:r>
            <a:rPr lang="en-US" dirty="0">
              <a:latin typeface="+mj-lt"/>
              <a:ea typeface="Calibri" panose="020F0502020204030204" pitchFamily="34" charset="0"/>
              <a:cs typeface="Calibri" panose="020F0502020204030204" pitchFamily="34" charset="0"/>
            </a:rPr>
            <a:t>Project approval by admin</a:t>
          </a:r>
        </a:p>
      </dgm:t>
    </dgm:pt>
    <dgm:pt modelId="{2FAE52C9-9469-4668-8CDE-D6E2A9A14704}" type="parTrans" cxnId="{D752F5AE-11E5-4158-888D-EF991235E7F9}">
      <dgm:prSet/>
      <dgm:spPr/>
      <dgm:t>
        <a:bodyPr/>
        <a:lstStyle/>
        <a:p>
          <a:endParaRPr lang="en-US">
            <a:latin typeface="+mj-lt"/>
            <a:ea typeface="Calibri" panose="020F0502020204030204" pitchFamily="34" charset="0"/>
            <a:cs typeface="Calibri" panose="020F0502020204030204" pitchFamily="34" charset="0"/>
          </a:endParaRPr>
        </a:p>
      </dgm:t>
    </dgm:pt>
    <dgm:pt modelId="{7AEA6BA5-5E05-4CFC-806B-F4FEBF14E469}" type="sibTrans" cxnId="{D752F5AE-11E5-4158-888D-EF991235E7F9}">
      <dgm:prSet/>
      <dgm:spPr/>
      <dgm:t>
        <a:bodyPr/>
        <a:lstStyle/>
        <a:p>
          <a:endParaRPr lang="en-US">
            <a:latin typeface="+mj-lt"/>
            <a:ea typeface="Calibri" panose="020F0502020204030204" pitchFamily="34" charset="0"/>
            <a:cs typeface="Calibri" panose="020F0502020204030204" pitchFamily="34" charset="0"/>
          </a:endParaRPr>
        </a:p>
      </dgm:t>
    </dgm:pt>
    <dgm:pt modelId="{B5B57D45-1C4F-479D-9012-246A14804036}">
      <dgm:prSet/>
      <dgm:spPr/>
      <dgm:t>
        <a:bodyPr/>
        <a:lstStyle/>
        <a:p>
          <a:r>
            <a:rPr lang="en-US">
              <a:latin typeface="+mj-lt"/>
              <a:ea typeface="Calibri" panose="020F0502020204030204" pitchFamily="34" charset="0"/>
              <a:cs typeface="Calibri" panose="020F0502020204030204" pitchFamily="34" charset="0"/>
            </a:rPr>
            <a:t>Disabling comments by admin</a:t>
          </a:r>
        </a:p>
      </dgm:t>
    </dgm:pt>
    <dgm:pt modelId="{FA59DAEE-2489-42B4-963C-ECF0A11A90A1}" type="sibTrans" cxnId="{D48D44DB-C401-44DE-B701-19EFC33E8619}">
      <dgm:prSet/>
      <dgm:spPr/>
      <dgm:t>
        <a:bodyPr/>
        <a:lstStyle/>
        <a:p>
          <a:endParaRPr lang="en-US">
            <a:latin typeface="+mj-lt"/>
            <a:ea typeface="Calibri" panose="020F0502020204030204" pitchFamily="34" charset="0"/>
            <a:cs typeface="Calibri" panose="020F0502020204030204" pitchFamily="34" charset="0"/>
          </a:endParaRPr>
        </a:p>
      </dgm:t>
    </dgm:pt>
    <dgm:pt modelId="{272CFAE0-D797-4D93-BA79-2B7AA3690CF0}" type="parTrans" cxnId="{D48D44DB-C401-44DE-B701-19EFC33E8619}">
      <dgm:prSet/>
      <dgm:spPr/>
      <dgm:t>
        <a:bodyPr/>
        <a:lstStyle/>
        <a:p>
          <a:endParaRPr lang="en-US">
            <a:latin typeface="+mj-lt"/>
            <a:ea typeface="Calibri" panose="020F0502020204030204" pitchFamily="34" charset="0"/>
            <a:cs typeface="Calibri" panose="020F0502020204030204" pitchFamily="34" charset="0"/>
          </a:endParaRPr>
        </a:p>
      </dgm:t>
    </dgm:pt>
    <dgm:pt modelId="{88C89322-2E32-4AB6-B43C-AC345C570937}" type="pres">
      <dgm:prSet presAssocID="{658EA55F-85DA-420A-A58C-BEA90DFAE3C0}" presName="Name0" presStyleCnt="0">
        <dgm:presLayoutVars>
          <dgm:dir/>
          <dgm:animLvl val="lvl"/>
          <dgm:resizeHandles val="exact"/>
        </dgm:presLayoutVars>
      </dgm:prSet>
      <dgm:spPr/>
    </dgm:pt>
    <dgm:pt modelId="{E7AF80A9-2196-469B-9DBE-DFDE8F94D357}" type="pres">
      <dgm:prSet presAssocID="{B827FC26-1E7E-4939-992E-3D8AD5F9ABA7}" presName="linNode" presStyleCnt="0"/>
      <dgm:spPr/>
    </dgm:pt>
    <dgm:pt modelId="{A6D4939E-10E9-4365-832E-DC5675273844}" type="pres">
      <dgm:prSet presAssocID="{B827FC26-1E7E-4939-992E-3D8AD5F9ABA7}" presName="parentText" presStyleLbl="node1" presStyleIdx="0" presStyleCnt="8">
        <dgm:presLayoutVars>
          <dgm:chMax val="1"/>
          <dgm:bulletEnabled val="1"/>
        </dgm:presLayoutVars>
      </dgm:prSet>
      <dgm:spPr/>
    </dgm:pt>
    <dgm:pt modelId="{DD3A8246-AFB8-422A-8406-D849F43BBC37}" type="pres">
      <dgm:prSet presAssocID="{B90F6622-A86F-43AB-958C-28AF6CA3D546}" presName="sp" presStyleCnt="0"/>
      <dgm:spPr/>
    </dgm:pt>
    <dgm:pt modelId="{51AF5C07-7D3D-4B5F-89BD-FF381F9ABFEF}" type="pres">
      <dgm:prSet presAssocID="{5D29DBE8-D955-45E9-AF12-D2384CBBE759}" presName="linNode" presStyleCnt="0"/>
      <dgm:spPr/>
    </dgm:pt>
    <dgm:pt modelId="{AF83F5DE-156D-4196-9F72-054ADE58C768}" type="pres">
      <dgm:prSet presAssocID="{5D29DBE8-D955-45E9-AF12-D2384CBBE759}" presName="parentText" presStyleLbl="node1" presStyleIdx="1" presStyleCnt="8">
        <dgm:presLayoutVars>
          <dgm:chMax val="1"/>
          <dgm:bulletEnabled val="1"/>
        </dgm:presLayoutVars>
      </dgm:prSet>
      <dgm:spPr/>
    </dgm:pt>
    <dgm:pt modelId="{F38D8EB8-1534-43D1-AFA9-17710DFAE060}" type="pres">
      <dgm:prSet presAssocID="{D2F62819-817A-431E-AB5B-5F26513118E2}" presName="sp" presStyleCnt="0"/>
      <dgm:spPr/>
    </dgm:pt>
    <dgm:pt modelId="{20EA62FC-64CD-4505-8146-4F4D533B24A3}" type="pres">
      <dgm:prSet presAssocID="{40ED8FDD-9B82-4343-BE39-A042A2F30380}" presName="linNode" presStyleCnt="0"/>
      <dgm:spPr/>
    </dgm:pt>
    <dgm:pt modelId="{4071B615-59D2-4FBC-9D50-64490992E6B3}" type="pres">
      <dgm:prSet presAssocID="{40ED8FDD-9B82-4343-BE39-A042A2F30380}" presName="parentText" presStyleLbl="node1" presStyleIdx="2" presStyleCnt="8">
        <dgm:presLayoutVars>
          <dgm:chMax val="1"/>
          <dgm:bulletEnabled val="1"/>
        </dgm:presLayoutVars>
      </dgm:prSet>
      <dgm:spPr/>
    </dgm:pt>
    <dgm:pt modelId="{95470004-D081-4F00-BE4A-D83BE1DEC351}" type="pres">
      <dgm:prSet presAssocID="{AE421AA0-778F-438E-A626-F8CCDD27CB98}" presName="sp" presStyleCnt="0"/>
      <dgm:spPr/>
    </dgm:pt>
    <dgm:pt modelId="{603A0100-EDE9-424B-9E02-B3D5C716D135}" type="pres">
      <dgm:prSet presAssocID="{EAC73946-F600-4EF9-991D-67E923AE72EF}" presName="linNode" presStyleCnt="0"/>
      <dgm:spPr/>
    </dgm:pt>
    <dgm:pt modelId="{99B64077-93CD-40A2-8BC6-06BDC1070BDB}" type="pres">
      <dgm:prSet presAssocID="{EAC73946-F600-4EF9-991D-67E923AE72EF}" presName="parentText" presStyleLbl="node1" presStyleIdx="3" presStyleCnt="8">
        <dgm:presLayoutVars>
          <dgm:chMax val="1"/>
          <dgm:bulletEnabled val="1"/>
        </dgm:presLayoutVars>
      </dgm:prSet>
      <dgm:spPr/>
    </dgm:pt>
    <dgm:pt modelId="{AB7EF8DD-A45B-40AB-9A5F-16938D3FA8F7}" type="pres">
      <dgm:prSet presAssocID="{6B171ECF-DECC-4962-A6BF-02FC91C556AA}" presName="sp" presStyleCnt="0"/>
      <dgm:spPr/>
    </dgm:pt>
    <dgm:pt modelId="{69917184-1938-485C-8A72-825C8DBA8341}" type="pres">
      <dgm:prSet presAssocID="{4C78A090-A072-4CE0-89C0-0A21E888096C}" presName="linNode" presStyleCnt="0"/>
      <dgm:spPr/>
    </dgm:pt>
    <dgm:pt modelId="{C82A7217-1FE1-4E76-9852-B26E2F65E069}" type="pres">
      <dgm:prSet presAssocID="{4C78A090-A072-4CE0-89C0-0A21E888096C}" presName="parentText" presStyleLbl="node1" presStyleIdx="4" presStyleCnt="8">
        <dgm:presLayoutVars>
          <dgm:chMax val="1"/>
          <dgm:bulletEnabled val="1"/>
        </dgm:presLayoutVars>
      </dgm:prSet>
      <dgm:spPr/>
    </dgm:pt>
    <dgm:pt modelId="{F6DD661C-97D8-471A-B5FD-78B2CEC65269}" type="pres">
      <dgm:prSet presAssocID="{63E9BE0E-8B28-483C-A421-1C7E39B99FEE}" presName="sp" presStyleCnt="0"/>
      <dgm:spPr/>
    </dgm:pt>
    <dgm:pt modelId="{7CFF820E-C0EB-4CB4-BA01-91434B7B03D0}" type="pres">
      <dgm:prSet presAssocID="{0914801D-056E-46A5-928A-DB5E1017CF1B}" presName="linNode" presStyleCnt="0"/>
      <dgm:spPr/>
    </dgm:pt>
    <dgm:pt modelId="{E3E35D7F-1E1C-4DDB-AE08-08FD513BE049}" type="pres">
      <dgm:prSet presAssocID="{0914801D-056E-46A5-928A-DB5E1017CF1B}" presName="parentText" presStyleLbl="node1" presStyleIdx="5" presStyleCnt="8">
        <dgm:presLayoutVars>
          <dgm:chMax val="1"/>
          <dgm:bulletEnabled val="1"/>
        </dgm:presLayoutVars>
      </dgm:prSet>
      <dgm:spPr/>
    </dgm:pt>
    <dgm:pt modelId="{C979C0E3-E9E7-450C-AAC2-5EA044921FAF}" type="pres">
      <dgm:prSet presAssocID="{A10B63AF-C0B9-4AF1-B595-7BEDC0BA6766}" presName="sp" presStyleCnt="0"/>
      <dgm:spPr/>
    </dgm:pt>
    <dgm:pt modelId="{74E180D9-D39F-49C7-95C9-65253E9FE075}" type="pres">
      <dgm:prSet presAssocID="{BF6B0231-E7FD-400B-BF35-6E168E656BE0}" presName="linNode" presStyleCnt="0"/>
      <dgm:spPr/>
    </dgm:pt>
    <dgm:pt modelId="{FD92EDBB-1276-4226-AFA1-B6CF9CC6B03F}" type="pres">
      <dgm:prSet presAssocID="{BF6B0231-E7FD-400B-BF35-6E168E656BE0}" presName="parentText" presStyleLbl="node1" presStyleIdx="6" presStyleCnt="8">
        <dgm:presLayoutVars>
          <dgm:chMax val="1"/>
          <dgm:bulletEnabled val="1"/>
        </dgm:presLayoutVars>
      </dgm:prSet>
      <dgm:spPr/>
    </dgm:pt>
    <dgm:pt modelId="{EAA2905D-84E0-4BEB-8C50-F4716CC272DB}" type="pres">
      <dgm:prSet presAssocID="{7AEA6BA5-5E05-4CFC-806B-F4FEBF14E469}" presName="sp" presStyleCnt="0"/>
      <dgm:spPr/>
    </dgm:pt>
    <dgm:pt modelId="{F4E0BA8A-7965-4AE3-A1EC-1E19019A0394}" type="pres">
      <dgm:prSet presAssocID="{B5B57D45-1C4F-479D-9012-246A14804036}" presName="linNode" presStyleCnt="0"/>
      <dgm:spPr/>
    </dgm:pt>
    <dgm:pt modelId="{5FAE06B4-E8A0-45B9-AACA-2EF23A202A4C}" type="pres">
      <dgm:prSet presAssocID="{B5B57D45-1C4F-479D-9012-246A14804036}" presName="parentText" presStyleLbl="node1" presStyleIdx="7" presStyleCnt="8">
        <dgm:presLayoutVars>
          <dgm:chMax val="1"/>
          <dgm:bulletEnabled val="1"/>
        </dgm:presLayoutVars>
      </dgm:prSet>
      <dgm:spPr/>
    </dgm:pt>
  </dgm:ptLst>
  <dgm:cxnLst>
    <dgm:cxn modelId="{67BAB419-3BCD-4095-9D89-E625DE549B6E}" type="presOf" srcId="{40ED8FDD-9B82-4343-BE39-A042A2F30380}" destId="{4071B615-59D2-4FBC-9D50-64490992E6B3}" srcOrd="0" destOrd="0" presId="urn:microsoft.com/office/officeart/2005/8/layout/vList5"/>
    <dgm:cxn modelId="{996FB11C-FA0C-4986-A836-BA5FBB65184C}" type="presOf" srcId="{658EA55F-85DA-420A-A58C-BEA90DFAE3C0}" destId="{88C89322-2E32-4AB6-B43C-AC345C570937}" srcOrd="0" destOrd="0" presId="urn:microsoft.com/office/officeart/2005/8/layout/vList5"/>
    <dgm:cxn modelId="{81DD3C26-6F6D-4EAB-A066-87B71C539B33}" srcId="{658EA55F-85DA-420A-A58C-BEA90DFAE3C0}" destId="{40ED8FDD-9B82-4343-BE39-A042A2F30380}" srcOrd="2" destOrd="0" parTransId="{A85513A8-E6FF-43A2-8920-ADDA37C4049E}" sibTransId="{AE421AA0-778F-438E-A626-F8CCDD27CB98}"/>
    <dgm:cxn modelId="{607E4D27-1F81-47C7-97BE-ECC6E362A30D}" srcId="{658EA55F-85DA-420A-A58C-BEA90DFAE3C0}" destId="{0914801D-056E-46A5-928A-DB5E1017CF1B}" srcOrd="5" destOrd="0" parTransId="{261561DB-101D-4020-A0DD-0E5A32FE961A}" sibTransId="{A10B63AF-C0B9-4AF1-B595-7BEDC0BA6766}"/>
    <dgm:cxn modelId="{6E718E67-05D5-4CB8-B714-7277A2369352}" type="presOf" srcId="{BF6B0231-E7FD-400B-BF35-6E168E656BE0}" destId="{FD92EDBB-1276-4226-AFA1-B6CF9CC6B03F}" srcOrd="0" destOrd="0" presId="urn:microsoft.com/office/officeart/2005/8/layout/vList5"/>
    <dgm:cxn modelId="{CBFD917F-EA6F-45EC-A459-A4521109098B}" type="presOf" srcId="{5D29DBE8-D955-45E9-AF12-D2384CBBE759}" destId="{AF83F5DE-156D-4196-9F72-054ADE58C768}" srcOrd="0" destOrd="0" presId="urn:microsoft.com/office/officeart/2005/8/layout/vList5"/>
    <dgm:cxn modelId="{979C6D85-51F1-43F9-AA7E-352186C8B0E2}" srcId="{658EA55F-85DA-420A-A58C-BEA90DFAE3C0}" destId="{5D29DBE8-D955-45E9-AF12-D2384CBBE759}" srcOrd="1" destOrd="0" parTransId="{830F6E80-D457-4AE0-B471-1CDDB9CEADF8}" sibTransId="{D2F62819-817A-431E-AB5B-5F26513118E2}"/>
    <dgm:cxn modelId="{5A2E84A7-84F7-4159-A3F1-752EC06DBBC0}" type="presOf" srcId="{0914801D-056E-46A5-928A-DB5E1017CF1B}" destId="{E3E35D7F-1E1C-4DDB-AE08-08FD513BE049}" srcOrd="0" destOrd="0" presId="urn:microsoft.com/office/officeart/2005/8/layout/vList5"/>
    <dgm:cxn modelId="{D752F5AE-11E5-4158-888D-EF991235E7F9}" srcId="{658EA55F-85DA-420A-A58C-BEA90DFAE3C0}" destId="{BF6B0231-E7FD-400B-BF35-6E168E656BE0}" srcOrd="6" destOrd="0" parTransId="{2FAE52C9-9469-4668-8CDE-D6E2A9A14704}" sibTransId="{7AEA6BA5-5E05-4CFC-806B-F4FEBF14E469}"/>
    <dgm:cxn modelId="{756F52B8-7090-421A-BF7C-6AFC17A37B1B}" srcId="{658EA55F-85DA-420A-A58C-BEA90DFAE3C0}" destId="{4C78A090-A072-4CE0-89C0-0A21E888096C}" srcOrd="4" destOrd="0" parTransId="{48320EBB-3B27-4EC6-B7BB-3AFE2F2B33D9}" sibTransId="{63E9BE0E-8B28-483C-A421-1C7E39B99FEE}"/>
    <dgm:cxn modelId="{C35D07CD-9CB3-4CB4-A72E-637C1A44A14E}" type="presOf" srcId="{B827FC26-1E7E-4939-992E-3D8AD5F9ABA7}" destId="{A6D4939E-10E9-4365-832E-DC5675273844}" srcOrd="0" destOrd="0" presId="urn:microsoft.com/office/officeart/2005/8/layout/vList5"/>
    <dgm:cxn modelId="{01E779D8-0862-4C30-ABD5-EF444B0CB57D}" type="presOf" srcId="{B5B57D45-1C4F-479D-9012-246A14804036}" destId="{5FAE06B4-E8A0-45B9-AACA-2EF23A202A4C}" srcOrd="0" destOrd="0" presId="urn:microsoft.com/office/officeart/2005/8/layout/vList5"/>
    <dgm:cxn modelId="{D48D44DB-C401-44DE-B701-19EFC33E8619}" srcId="{658EA55F-85DA-420A-A58C-BEA90DFAE3C0}" destId="{B5B57D45-1C4F-479D-9012-246A14804036}" srcOrd="7" destOrd="0" parTransId="{272CFAE0-D797-4D93-BA79-2B7AA3690CF0}" sibTransId="{FA59DAEE-2489-42B4-963C-ECF0A11A90A1}"/>
    <dgm:cxn modelId="{BCDAA0DF-9A42-46BB-8306-2EDC911ACBB7}" type="presOf" srcId="{EAC73946-F600-4EF9-991D-67E923AE72EF}" destId="{99B64077-93CD-40A2-8BC6-06BDC1070BDB}" srcOrd="0" destOrd="0" presId="urn:microsoft.com/office/officeart/2005/8/layout/vList5"/>
    <dgm:cxn modelId="{9378FFE2-7E92-498A-8EA6-3380213F6B54}" srcId="{658EA55F-85DA-420A-A58C-BEA90DFAE3C0}" destId="{B827FC26-1E7E-4939-992E-3D8AD5F9ABA7}" srcOrd="0" destOrd="0" parTransId="{960A9310-FEA3-4B4B-8D0A-119D6C2F1003}" sibTransId="{B90F6622-A86F-43AB-958C-28AF6CA3D546}"/>
    <dgm:cxn modelId="{FA91DFE4-2611-491F-9BBA-91CC645725AB}" type="presOf" srcId="{4C78A090-A072-4CE0-89C0-0A21E888096C}" destId="{C82A7217-1FE1-4E76-9852-B26E2F65E069}" srcOrd="0" destOrd="0" presId="urn:microsoft.com/office/officeart/2005/8/layout/vList5"/>
    <dgm:cxn modelId="{4DEA43EA-1F68-460E-9C28-30A850E521B9}" srcId="{658EA55F-85DA-420A-A58C-BEA90DFAE3C0}" destId="{EAC73946-F600-4EF9-991D-67E923AE72EF}" srcOrd="3" destOrd="0" parTransId="{9D3FE21E-E63B-4C88-BC79-D5B22DBED35C}" sibTransId="{6B171ECF-DECC-4962-A6BF-02FC91C556AA}"/>
    <dgm:cxn modelId="{63AB1DBE-6568-41EF-AC42-5C981E57E73D}" type="presParOf" srcId="{88C89322-2E32-4AB6-B43C-AC345C570937}" destId="{E7AF80A9-2196-469B-9DBE-DFDE8F94D357}" srcOrd="0" destOrd="0" presId="urn:microsoft.com/office/officeart/2005/8/layout/vList5"/>
    <dgm:cxn modelId="{F2BDABDC-172A-46EF-9EF7-EDFC0FEC81E1}" type="presParOf" srcId="{E7AF80A9-2196-469B-9DBE-DFDE8F94D357}" destId="{A6D4939E-10E9-4365-832E-DC5675273844}" srcOrd="0" destOrd="0" presId="urn:microsoft.com/office/officeart/2005/8/layout/vList5"/>
    <dgm:cxn modelId="{A475B1FA-31A6-4093-8546-005ED10104DA}" type="presParOf" srcId="{88C89322-2E32-4AB6-B43C-AC345C570937}" destId="{DD3A8246-AFB8-422A-8406-D849F43BBC37}" srcOrd="1" destOrd="0" presId="urn:microsoft.com/office/officeart/2005/8/layout/vList5"/>
    <dgm:cxn modelId="{13F1D22C-4915-4D41-AF0C-9A7A4776DA83}" type="presParOf" srcId="{88C89322-2E32-4AB6-B43C-AC345C570937}" destId="{51AF5C07-7D3D-4B5F-89BD-FF381F9ABFEF}" srcOrd="2" destOrd="0" presId="urn:microsoft.com/office/officeart/2005/8/layout/vList5"/>
    <dgm:cxn modelId="{B49C3AB3-FF7C-41A1-9C94-9639992214BF}" type="presParOf" srcId="{51AF5C07-7D3D-4B5F-89BD-FF381F9ABFEF}" destId="{AF83F5DE-156D-4196-9F72-054ADE58C768}" srcOrd="0" destOrd="0" presId="urn:microsoft.com/office/officeart/2005/8/layout/vList5"/>
    <dgm:cxn modelId="{DD038BDC-DA60-4BFB-96F4-1B29F709B6B3}" type="presParOf" srcId="{88C89322-2E32-4AB6-B43C-AC345C570937}" destId="{F38D8EB8-1534-43D1-AFA9-17710DFAE060}" srcOrd="3" destOrd="0" presId="urn:microsoft.com/office/officeart/2005/8/layout/vList5"/>
    <dgm:cxn modelId="{17D15358-13C7-47C3-ACC6-6B4A5CE8A67A}" type="presParOf" srcId="{88C89322-2E32-4AB6-B43C-AC345C570937}" destId="{20EA62FC-64CD-4505-8146-4F4D533B24A3}" srcOrd="4" destOrd="0" presId="urn:microsoft.com/office/officeart/2005/8/layout/vList5"/>
    <dgm:cxn modelId="{11F85019-7557-469D-B0D8-7EC521B8C6E8}" type="presParOf" srcId="{20EA62FC-64CD-4505-8146-4F4D533B24A3}" destId="{4071B615-59D2-4FBC-9D50-64490992E6B3}" srcOrd="0" destOrd="0" presId="urn:microsoft.com/office/officeart/2005/8/layout/vList5"/>
    <dgm:cxn modelId="{A962B867-C9D1-4137-85A2-FEDD7728D0A9}" type="presParOf" srcId="{88C89322-2E32-4AB6-B43C-AC345C570937}" destId="{95470004-D081-4F00-BE4A-D83BE1DEC351}" srcOrd="5" destOrd="0" presId="urn:microsoft.com/office/officeart/2005/8/layout/vList5"/>
    <dgm:cxn modelId="{2624807A-9C34-41C3-8458-7115899C05A6}" type="presParOf" srcId="{88C89322-2E32-4AB6-B43C-AC345C570937}" destId="{603A0100-EDE9-424B-9E02-B3D5C716D135}" srcOrd="6" destOrd="0" presId="urn:microsoft.com/office/officeart/2005/8/layout/vList5"/>
    <dgm:cxn modelId="{694C0D97-AFE8-45AB-A185-1EAA153F2C55}" type="presParOf" srcId="{603A0100-EDE9-424B-9E02-B3D5C716D135}" destId="{99B64077-93CD-40A2-8BC6-06BDC1070BDB}" srcOrd="0" destOrd="0" presId="urn:microsoft.com/office/officeart/2005/8/layout/vList5"/>
    <dgm:cxn modelId="{5768170F-11EC-4C18-917B-E74470C5EFC8}" type="presParOf" srcId="{88C89322-2E32-4AB6-B43C-AC345C570937}" destId="{AB7EF8DD-A45B-40AB-9A5F-16938D3FA8F7}" srcOrd="7" destOrd="0" presId="urn:microsoft.com/office/officeart/2005/8/layout/vList5"/>
    <dgm:cxn modelId="{F6AD908A-953D-408F-ADD5-84AB7F51C5C1}" type="presParOf" srcId="{88C89322-2E32-4AB6-B43C-AC345C570937}" destId="{69917184-1938-485C-8A72-825C8DBA8341}" srcOrd="8" destOrd="0" presId="urn:microsoft.com/office/officeart/2005/8/layout/vList5"/>
    <dgm:cxn modelId="{CC2E7936-B222-4312-8E92-E6B26AA2DDFF}" type="presParOf" srcId="{69917184-1938-485C-8A72-825C8DBA8341}" destId="{C82A7217-1FE1-4E76-9852-B26E2F65E069}" srcOrd="0" destOrd="0" presId="urn:microsoft.com/office/officeart/2005/8/layout/vList5"/>
    <dgm:cxn modelId="{DB266F51-F788-43D8-A595-BCD8F2AF40E6}" type="presParOf" srcId="{88C89322-2E32-4AB6-B43C-AC345C570937}" destId="{F6DD661C-97D8-471A-B5FD-78B2CEC65269}" srcOrd="9" destOrd="0" presId="urn:microsoft.com/office/officeart/2005/8/layout/vList5"/>
    <dgm:cxn modelId="{EE790B10-7819-41DE-8DEE-D74F4335A6A3}" type="presParOf" srcId="{88C89322-2E32-4AB6-B43C-AC345C570937}" destId="{7CFF820E-C0EB-4CB4-BA01-91434B7B03D0}" srcOrd="10" destOrd="0" presId="urn:microsoft.com/office/officeart/2005/8/layout/vList5"/>
    <dgm:cxn modelId="{9D2FA285-5B88-44D1-9BDC-576A7676D2B1}" type="presParOf" srcId="{7CFF820E-C0EB-4CB4-BA01-91434B7B03D0}" destId="{E3E35D7F-1E1C-4DDB-AE08-08FD513BE049}" srcOrd="0" destOrd="0" presId="urn:microsoft.com/office/officeart/2005/8/layout/vList5"/>
    <dgm:cxn modelId="{24AAC25C-9D20-4A47-9294-522386F572AD}" type="presParOf" srcId="{88C89322-2E32-4AB6-B43C-AC345C570937}" destId="{C979C0E3-E9E7-450C-AAC2-5EA044921FAF}" srcOrd="11" destOrd="0" presId="urn:microsoft.com/office/officeart/2005/8/layout/vList5"/>
    <dgm:cxn modelId="{8583C72B-BFA4-48F0-8B76-FF0FF557C5AA}" type="presParOf" srcId="{88C89322-2E32-4AB6-B43C-AC345C570937}" destId="{74E180D9-D39F-49C7-95C9-65253E9FE075}" srcOrd="12" destOrd="0" presId="urn:microsoft.com/office/officeart/2005/8/layout/vList5"/>
    <dgm:cxn modelId="{D0708E0F-9B75-4537-9B95-EF70C10580CC}" type="presParOf" srcId="{74E180D9-D39F-49C7-95C9-65253E9FE075}" destId="{FD92EDBB-1276-4226-AFA1-B6CF9CC6B03F}" srcOrd="0" destOrd="0" presId="urn:microsoft.com/office/officeart/2005/8/layout/vList5"/>
    <dgm:cxn modelId="{16727C63-00B9-42B8-AE3E-B62214DFB69C}" type="presParOf" srcId="{88C89322-2E32-4AB6-B43C-AC345C570937}" destId="{EAA2905D-84E0-4BEB-8C50-F4716CC272DB}" srcOrd="13" destOrd="0" presId="urn:microsoft.com/office/officeart/2005/8/layout/vList5"/>
    <dgm:cxn modelId="{2E536DB2-D1AC-4C43-A102-5BA886084CD8}" type="presParOf" srcId="{88C89322-2E32-4AB6-B43C-AC345C570937}" destId="{F4E0BA8A-7965-4AE3-A1EC-1E19019A0394}" srcOrd="14" destOrd="0" presId="urn:microsoft.com/office/officeart/2005/8/layout/vList5"/>
    <dgm:cxn modelId="{276E76C0-E71E-4342-8D3A-42255AAC2EE4}" type="presParOf" srcId="{F4E0BA8A-7965-4AE3-A1EC-1E19019A0394}" destId="{5FAE06B4-E8A0-45B9-AACA-2EF23A202A4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87434E-C79B-4AB9-970E-65AB401C563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17B8810-8A6C-4A74-9EAE-D34727A49B65}">
      <dgm:prSet/>
      <dgm:spPr/>
      <dgm:t>
        <a:bodyPr/>
        <a:lstStyle/>
        <a:p>
          <a:pPr>
            <a:lnSpc>
              <a:spcPct val="100000"/>
            </a:lnSpc>
          </a:pPr>
          <a:r>
            <a:rPr lang="en-US" dirty="0">
              <a:latin typeface="+mj-lt"/>
            </a:rPr>
            <a:t>Node.js with Express</a:t>
          </a:r>
        </a:p>
      </dgm:t>
    </dgm:pt>
    <dgm:pt modelId="{51CAA47F-A441-47D2-8072-1A859F1737DB}" type="parTrans" cxnId="{CFE1AB83-4658-4264-ADB2-BFFAF4480711}">
      <dgm:prSet/>
      <dgm:spPr/>
      <dgm:t>
        <a:bodyPr/>
        <a:lstStyle/>
        <a:p>
          <a:endParaRPr lang="en-US"/>
        </a:p>
      </dgm:t>
    </dgm:pt>
    <dgm:pt modelId="{296969BC-8C94-4264-97EE-CEF91501328A}" type="sibTrans" cxnId="{CFE1AB83-4658-4264-ADB2-BFFAF4480711}">
      <dgm:prSet/>
      <dgm:spPr/>
      <dgm:t>
        <a:bodyPr/>
        <a:lstStyle/>
        <a:p>
          <a:endParaRPr lang="en-US"/>
        </a:p>
      </dgm:t>
    </dgm:pt>
    <dgm:pt modelId="{A7F009EA-397B-4962-8D90-46873044DA5A}">
      <dgm:prSet/>
      <dgm:spPr/>
      <dgm:t>
        <a:bodyPr/>
        <a:lstStyle/>
        <a:p>
          <a:pPr>
            <a:lnSpc>
              <a:spcPct val="100000"/>
            </a:lnSpc>
          </a:pPr>
          <a:r>
            <a:rPr lang="en-US" dirty="0">
              <a:latin typeface="+mj-lt"/>
            </a:rPr>
            <a:t>React.js</a:t>
          </a:r>
        </a:p>
      </dgm:t>
    </dgm:pt>
    <dgm:pt modelId="{35D95DC0-7A64-4BF9-98F4-B84F5EC2430F}" type="parTrans" cxnId="{C5B0FA41-71DC-4F29-81F4-563C93DB4EE0}">
      <dgm:prSet/>
      <dgm:spPr/>
      <dgm:t>
        <a:bodyPr/>
        <a:lstStyle/>
        <a:p>
          <a:endParaRPr lang="en-US"/>
        </a:p>
      </dgm:t>
    </dgm:pt>
    <dgm:pt modelId="{25909DE3-BF0C-45CF-BA94-3DE6CFE12A98}" type="sibTrans" cxnId="{C5B0FA41-71DC-4F29-81F4-563C93DB4EE0}">
      <dgm:prSet/>
      <dgm:spPr/>
      <dgm:t>
        <a:bodyPr/>
        <a:lstStyle/>
        <a:p>
          <a:endParaRPr lang="en-US"/>
        </a:p>
      </dgm:t>
    </dgm:pt>
    <dgm:pt modelId="{C6B02FD1-EB11-4A65-89B7-49BF86C59A2C}">
      <dgm:prSet/>
      <dgm:spPr/>
      <dgm:t>
        <a:bodyPr/>
        <a:lstStyle/>
        <a:p>
          <a:pPr>
            <a:lnSpc>
              <a:spcPct val="100000"/>
            </a:lnSpc>
          </a:pPr>
          <a:r>
            <a:rPr lang="en-US" dirty="0">
              <a:latin typeface="+mj-lt"/>
            </a:rPr>
            <a:t>MySQL</a:t>
          </a:r>
        </a:p>
      </dgm:t>
    </dgm:pt>
    <dgm:pt modelId="{18BECDD0-E796-4C38-9B71-206F0495AC58}" type="parTrans" cxnId="{24727035-B789-4F6C-8CF7-F9DB3FE0919B}">
      <dgm:prSet/>
      <dgm:spPr/>
      <dgm:t>
        <a:bodyPr/>
        <a:lstStyle/>
        <a:p>
          <a:endParaRPr lang="en-US"/>
        </a:p>
      </dgm:t>
    </dgm:pt>
    <dgm:pt modelId="{CB550C1E-AC79-4B1B-AEA5-75896320AD79}" type="sibTrans" cxnId="{24727035-B789-4F6C-8CF7-F9DB3FE0919B}">
      <dgm:prSet/>
      <dgm:spPr/>
      <dgm:t>
        <a:bodyPr/>
        <a:lstStyle/>
        <a:p>
          <a:endParaRPr lang="en-US"/>
        </a:p>
      </dgm:t>
    </dgm:pt>
    <dgm:pt modelId="{32E9B6CE-80E3-476B-BDC3-5FC45190ABCF}" type="pres">
      <dgm:prSet presAssocID="{1887434E-C79B-4AB9-970E-65AB401C5639}" presName="root" presStyleCnt="0">
        <dgm:presLayoutVars>
          <dgm:dir/>
          <dgm:resizeHandles val="exact"/>
        </dgm:presLayoutVars>
      </dgm:prSet>
      <dgm:spPr/>
    </dgm:pt>
    <dgm:pt modelId="{6AA64C31-D4F9-4892-9E30-47359B608242}" type="pres">
      <dgm:prSet presAssocID="{B17B8810-8A6C-4A74-9EAE-D34727A49B65}" presName="compNode" presStyleCnt="0"/>
      <dgm:spPr/>
    </dgm:pt>
    <dgm:pt modelId="{F7D15DA1-C933-4CF6-801E-A516C7FE4C35}" type="pres">
      <dgm:prSet presAssocID="{B17B8810-8A6C-4A74-9EAE-D34727A49B65}" presName="bgRect" presStyleLbl="bgShp" presStyleIdx="0" presStyleCnt="3"/>
      <dgm:spPr/>
    </dgm:pt>
    <dgm:pt modelId="{FCBA8866-132A-4A9C-84C1-B91BE2A118B5}" type="pres">
      <dgm:prSet presAssocID="{B17B8810-8A6C-4A74-9EAE-D34727A49B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8E8D9CD9-0AB1-4CBC-B768-B201B2BD8042}" type="pres">
      <dgm:prSet presAssocID="{B17B8810-8A6C-4A74-9EAE-D34727A49B65}" presName="spaceRect" presStyleCnt="0"/>
      <dgm:spPr/>
    </dgm:pt>
    <dgm:pt modelId="{AD736C25-77FB-4718-B324-7AD8AE4D6F37}" type="pres">
      <dgm:prSet presAssocID="{B17B8810-8A6C-4A74-9EAE-D34727A49B65}" presName="parTx" presStyleLbl="revTx" presStyleIdx="0" presStyleCnt="3">
        <dgm:presLayoutVars>
          <dgm:chMax val="0"/>
          <dgm:chPref val="0"/>
        </dgm:presLayoutVars>
      </dgm:prSet>
      <dgm:spPr/>
    </dgm:pt>
    <dgm:pt modelId="{B9B0EB99-62A6-420B-8FDF-9E6B6701B108}" type="pres">
      <dgm:prSet presAssocID="{296969BC-8C94-4264-97EE-CEF91501328A}" presName="sibTrans" presStyleCnt="0"/>
      <dgm:spPr/>
    </dgm:pt>
    <dgm:pt modelId="{2B4A4217-60FF-4D97-BADA-F9B93027A884}" type="pres">
      <dgm:prSet presAssocID="{A7F009EA-397B-4962-8D90-46873044DA5A}" presName="compNode" presStyleCnt="0"/>
      <dgm:spPr/>
    </dgm:pt>
    <dgm:pt modelId="{BA7A829E-4410-40A6-A91B-7F29CC8E00B6}" type="pres">
      <dgm:prSet presAssocID="{A7F009EA-397B-4962-8D90-46873044DA5A}" presName="bgRect" presStyleLbl="bgShp" presStyleIdx="1" presStyleCnt="3"/>
      <dgm:spPr/>
    </dgm:pt>
    <dgm:pt modelId="{72C65DAC-3208-4022-BF4A-A9214529D611}" type="pres">
      <dgm:prSet presAssocID="{A7F009EA-397B-4962-8D90-46873044DA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07DD7C09-64C0-4D05-9A31-BADA5D611286}" type="pres">
      <dgm:prSet presAssocID="{A7F009EA-397B-4962-8D90-46873044DA5A}" presName="spaceRect" presStyleCnt="0"/>
      <dgm:spPr/>
    </dgm:pt>
    <dgm:pt modelId="{5C35CE46-FF1C-4B37-B44B-4D6D87B1F8A9}" type="pres">
      <dgm:prSet presAssocID="{A7F009EA-397B-4962-8D90-46873044DA5A}" presName="parTx" presStyleLbl="revTx" presStyleIdx="1" presStyleCnt="3">
        <dgm:presLayoutVars>
          <dgm:chMax val="0"/>
          <dgm:chPref val="0"/>
        </dgm:presLayoutVars>
      </dgm:prSet>
      <dgm:spPr/>
    </dgm:pt>
    <dgm:pt modelId="{6F2EF4D5-C480-4799-A5CA-CB89A283C74F}" type="pres">
      <dgm:prSet presAssocID="{25909DE3-BF0C-45CF-BA94-3DE6CFE12A98}" presName="sibTrans" presStyleCnt="0"/>
      <dgm:spPr/>
    </dgm:pt>
    <dgm:pt modelId="{EA1E8E8E-04E2-436B-A8B4-EDFB18CC80C7}" type="pres">
      <dgm:prSet presAssocID="{C6B02FD1-EB11-4A65-89B7-49BF86C59A2C}" presName="compNode" presStyleCnt="0"/>
      <dgm:spPr/>
    </dgm:pt>
    <dgm:pt modelId="{7635A842-FBFC-4A8A-BF76-E10FD023FA75}" type="pres">
      <dgm:prSet presAssocID="{C6B02FD1-EB11-4A65-89B7-49BF86C59A2C}" presName="bgRect" presStyleLbl="bgShp" presStyleIdx="2" presStyleCnt="3"/>
      <dgm:spPr/>
    </dgm:pt>
    <dgm:pt modelId="{203B29B4-FC66-4390-AA2B-99E100F44012}" type="pres">
      <dgm:prSet presAssocID="{C6B02FD1-EB11-4A65-89B7-49BF86C59A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EBB92600-B782-47D7-9EF6-3791D25CD4F0}" type="pres">
      <dgm:prSet presAssocID="{C6B02FD1-EB11-4A65-89B7-49BF86C59A2C}" presName="spaceRect" presStyleCnt="0"/>
      <dgm:spPr/>
    </dgm:pt>
    <dgm:pt modelId="{8DA1B957-F0CF-4CD4-AEA2-0F7E48495973}" type="pres">
      <dgm:prSet presAssocID="{C6B02FD1-EB11-4A65-89B7-49BF86C59A2C}" presName="parTx" presStyleLbl="revTx" presStyleIdx="2" presStyleCnt="3">
        <dgm:presLayoutVars>
          <dgm:chMax val="0"/>
          <dgm:chPref val="0"/>
        </dgm:presLayoutVars>
      </dgm:prSet>
      <dgm:spPr/>
    </dgm:pt>
  </dgm:ptLst>
  <dgm:cxnLst>
    <dgm:cxn modelId="{B8B2FD06-7D65-46A0-98A6-05C65F694986}" type="presOf" srcId="{B17B8810-8A6C-4A74-9EAE-D34727A49B65}" destId="{AD736C25-77FB-4718-B324-7AD8AE4D6F37}" srcOrd="0" destOrd="0" presId="urn:microsoft.com/office/officeart/2018/2/layout/IconVerticalSolidList"/>
    <dgm:cxn modelId="{9ACC5F0C-8023-479B-B3A0-D45D214FFAC9}" type="presOf" srcId="{1887434E-C79B-4AB9-970E-65AB401C5639}" destId="{32E9B6CE-80E3-476B-BDC3-5FC45190ABCF}" srcOrd="0" destOrd="0" presId="urn:microsoft.com/office/officeart/2018/2/layout/IconVerticalSolidList"/>
    <dgm:cxn modelId="{24727035-B789-4F6C-8CF7-F9DB3FE0919B}" srcId="{1887434E-C79B-4AB9-970E-65AB401C5639}" destId="{C6B02FD1-EB11-4A65-89B7-49BF86C59A2C}" srcOrd="2" destOrd="0" parTransId="{18BECDD0-E796-4C38-9B71-206F0495AC58}" sibTransId="{CB550C1E-AC79-4B1B-AEA5-75896320AD79}"/>
    <dgm:cxn modelId="{C5B0FA41-71DC-4F29-81F4-563C93DB4EE0}" srcId="{1887434E-C79B-4AB9-970E-65AB401C5639}" destId="{A7F009EA-397B-4962-8D90-46873044DA5A}" srcOrd="1" destOrd="0" parTransId="{35D95DC0-7A64-4BF9-98F4-B84F5EC2430F}" sibTransId="{25909DE3-BF0C-45CF-BA94-3DE6CFE12A98}"/>
    <dgm:cxn modelId="{E5E22C4E-C09F-41A3-9F0D-4F7544E604C0}" type="presOf" srcId="{C6B02FD1-EB11-4A65-89B7-49BF86C59A2C}" destId="{8DA1B957-F0CF-4CD4-AEA2-0F7E48495973}" srcOrd="0" destOrd="0" presId="urn:microsoft.com/office/officeart/2018/2/layout/IconVerticalSolidList"/>
    <dgm:cxn modelId="{CFE1AB83-4658-4264-ADB2-BFFAF4480711}" srcId="{1887434E-C79B-4AB9-970E-65AB401C5639}" destId="{B17B8810-8A6C-4A74-9EAE-D34727A49B65}" srcOrd="0" destOrd="0" parTransId="{51CAA47F-A441-47D2-8072-1A859F1737DB}" sibTransId="{296969BC-8C94-4264-97EE-CEF91501328A}"/>
    <dgm:cxn modelId="{061CFE8B-5EC5-41BC-AD8B-9667F9D2088B}" type="presOf" srcId="{A7F009EA-397B-4962-8D90-46873044DA5A}" destId="{5C35CE46-FF1C-4B37-B44B-4D6D87B1F8A9}" srcOrd="0" destOrd="0" presId="urn:microsoft.com/office/officeart/2018/2/layout/IconVerticalSolidList"/>
    <dgm:cxn modelId="{BF7D46D2-A184-44A2-8073-0136EF0E3F40}" type="presParOf" srcId="{32E9B6CE-80E3-476B-BDC3-5FC45190ABCF}" destId="{6AA64C31-D4F9-4892-9E30-47359B608242}" srcOrd="0" destOrd="0" presId="urn:microsoft.com/office/officeart/2018/2/layout/IconVerticalSolidList"/>
    <dgm:cxn modelId="{C6B81089-9DFF-4FB5-99AD-183EF9CC5C38}" type="presParOf" srcId="{6AA64C31-D4F9-4892-9E30-47359B608242}" destId="{F7D15DA1-C933-4CF6-801E-A516C7FE4C35}" srcOrd="0" destOrd="0" presId="urn:microsoft.com/office/officeart/2018/2/layout/IconVerticalSolidList"/>
    <dgm:cxn modelId="{2785A1E8-C591-4580-8538-8A005B89C670}" type="presParOf" srcId="{6AA64C31-D4F9-4892-9E30-47359B608242}" destId="{FCBA8866-132A-4A9C-84C1-B91BE2A118B5}" srcOrd="1" destOrd="0" presId="urn:microsoft.com/office/officeart/2018/2/layout/IconVerticalSolidList"/>
    <dgm:cxn modelId="{03FDC9BB-86DB-4B36-AD9A-BE6A552E7270}" type="presParOf" srcId="{6AA64C31-D4F9-4892-9E30-47359B608242}" destId="{8E8D9CD9-0AB1-4CBC-B768-B201B2BD8042}" srcOrd="2" destOrd="0" presId="urn:microsoft.com/office/officeart/2018/2/layout/IconVerticalSolidList"/>
    <dgm:cxn modelId="{8F4599BD-3953-4610-B620-EB5FCF41E112}" type="presParOf" srcId="{6AA64C31-D4F9-4892-9E30-47359B608242}" destId="{AD736C25-77FB-4718-B324-7AD8AE4D6F37}" srcOrd="3" destOrd="0" presId="urn:microsoft.com/office/officeart/2018/2/layout/IconVerticalSolidList"/>
    <dgm:cxn modelId="{38FB5C3C-6806-4D0A-A3F5-B33A399ED2B5}" type="presParOf" srcId="{32E9B6CE-80E3-476B-BDC3-5FC45190ABCF}" destId="{B9B0EB99-62A6-420B-8FDF-9E6B6701B108}" srcOrd="1" destOrd="0" presId="urn:microsoft.com/office/officeart/2018/2/layout/IconVerticalSolidList"/>
    <dgm:cxn modelId="{F0DC3445-ACA7-4E74-BE5A-C791A4E508B5}" type="presParOf" srcId="{32E9B6CE-80E3-476B-BDC3-5FC45190ABCF}" destId="{2B4A4217-60FF-4D97-BADA-F9B93027A884}" srcOrd="2" destOrd="0" presId="urn:microsoft.com/office/officeart/2018/2/layout/IconVerticalSolidList"/>
    <dgm:cxn modelId="{8B3D5DEC-91B2-4049-B06F-57F3E8BB3F0A}" type="presParOf" srcId="{2B4A4217-60FF-4D97-BADA-F9B93027A884}" destId="{BA7A829E-4410-40A6-A91B-7F29CC8E00B6}" srcOrd="0" destOrd="0" presId="urn:microsoft.com/office/officeart/2018/2/layout/IconVerticalSolidList"/>
    <dgm:cxn modelId="{810A63A7-D461-42CC-A3D6-D79CA25CA830}" type="presParOf" srcId="{2B4A4217-60FF-4D97-BADA-F9B93027A884}" destId="{72C65DAC-3208-4022-BF4A-A9214529D611}" srcOrd="1" destOrd="0" presId="urn:microsoft.com/office/officeart/2018/2/layout/IconVerticalSolidList"/>
    <dgm:cxn modelId="{4447D894-C61C-4E72-924C-A7426FD17E08}" type="presParOf" srcId="{2B4A4217-60FF-4D97-BADA-F9B93027A884}" destId="{07DD7C09-64C0-4D05-9A31-BADA5D611286}" srcOrd="2" destOrd="0" presId="urn:microsoft.com/office/officeart/2018/2/layout/IconVerticalSolidList"/>
    <dgm:cxn modelId="{94150ADA-0360-4D05-B719-46293B45CEB1}" type="presParOf" srcId="{2B4A4217-60FF-4D97-BADA-F9B93027A884}" destId="{5C35CE46-FF1C-4B37-B44B-4D6D87B1F8A9}" srcOrd="3" destOrd="0" presId="urn:microsoft.com/office/officeart/2018/2/layout/IconVerticalSolidList"/>
    <dgm:cxn modelId="{2097DF78-479B-4391-B9C7-5797FE4BC689}" type="presParOf" srcId="{32E9B6CE-80E3-476B-BDC3-5FC45190ABCF}" destId="{6F2EF4D5-C480-4799-A5CA-CB89A283C74F}" srcOrd="3" destOrd="0" presId="urn:microsoft.com/office/officeart/2018/2/layout/IconVerticalSolidList"/>
    <dgm:cxn modelId="{2F12ADBB-EC13-4160-80E1-3009B490E640}" type="presParOf" srcId="{32E9B6CE-80E3-476B-BDC3-5FC45190ABCF}" destId="{EA1E8E8E-04E2-436B-A8B4-EDFB18CC80C7}" srcOrd="4" destOrd="0" presId="urn:microsoft.com/office/officeart/2018/2/layout/IconVerticalSolidList"/>
    <dgm:cxn modelId="{8075FB00-FDAD-4D1B-85CB-64C651E97C48}" type="presParOf" srcId="{EA1E8E8E-04E2-436B-A8B4-EDFB18CC80C7}" destId="{7635A842-FBFC-4A8A-BF76-E10FD023FA75}" srcOrd="0" destOrd="0" presId="urn:microsoft.com/office/officeart/2018/2/layout/IconVerticalSolidList"/>
    <dgm:cxn modelId="{4A61CAEC-A042-47A0-BA5A-456E291F49F3}" type="presParOf" srcId="{EA1E8E8E-04E2-436B-A8B4-EDFB18CC80C7}" destId="{203B29B4-FC66-4390-AA2B-99E100F44012}" srcOrd="1" destOrd="0" presId="urn:microsoft.com/office/officeart/2018/2/layout/IconVerticalSolidList"/>
    <dgm:cxn modelId="{B6F01340-4367-48BE-9F7B-0BBB650248BC}" type="presParOf" srcId="{EA1E8E8E-04E2-436B-A8B4-EDFB18CC80C7}" destId="{EBB92600-B782-47D7-9EF6-3791D25CD4F0}" srcOrd="2" destOrd="0" presId="urn:microsoft.com/office/officeart/2018/2/layout/IconVerticalSolidList"/>
    <dgm:cxn modelId="{270ECDAD-D3D4-4C80-AE6F-B7C76C3673CA}" type="presParOf" srcId="{EA1E8E8E-04E2-436B-A8B4-EDFB18CC80C7}" destId="{8DA1B957-F0CF-4CD4-AEA2-0F7E484959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7BB65B-DEB2-4CBC-A836-15D49CB62DF5}" type="doc">
      <dgm:prSet loTypeId="urn:microsoft.com/office/officeart/2018/5/layout/IconCircle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D51756E2-6C7E-40A2-89B4-2C042022CB1B}">
      <dgm:prSet custT="1"/>
      <dgm:spPr/>
      <dgm:t>
        <a:bodyPr/>
        <a:lstStyle/>
        <a:p>
          <a:pPr>
            <a:lnSpc>
              <a:spcPct val="100000"/>
            </a:lnSpc>
            <a:defRPr cap="all"/>
          </a:pPr>
          <a:r>
            <a:rPr lang="en-US" sz="2000" dirty="0">
              <a:latin typeface="+mj-lt"/>
              <a:cs typeface="Times New Roman" panose="02020603050405020304" pitchFamily="18" charset="0"/>
            </a:rPr>
            <a:t>Implementation of Comments.</a:t>
          </a:r>
        </a:p>
      </dgm:t>
    </dgm:pt>
    <dgm:pt modelId="{8E053C71-6D1C-4563-B952-5C3CD98BA090}" type="parTrans" cxnId="{6DE2A76E-1862-4097-A43C-6A7EAA6602E6}">
      <dgm:prSet/>
      <dgm:spPr/>
      <dgm:t>
        <a:bodyPr/>
        <a:lstStyle/>
        <a:p>
          <a:endParaRPr lang="en-US">
            <a:latin typeface="+mj-lt"/>
          </a:endParaRPr>
        </a:p>
      </dgm:t>
    </dgm:pt>
    <dgm:pt modelId="{F3F775EA-AD8E-4D44-AC9E-A8E257AE38BA}" type="sibTrans" cxnId="{6DE2A76E-1862-4097-A43C-6A7EAA6602E6}">
      <dgm:prSet/>
      <dgm:spPr/>
      <dgm:t>
        <a:bodyPr/>
        <a:lstStyle/>
        <a:p>
          <a:endParaRPr lang="en-US">
            <a:latin typeface="+mj-lt"/>
          </a:endParaRPr>
        </a:p>
      </dgm:t>
    </dgm:pt>
    <dgm:pt modelId="{9F9E563A-4C3C-4199-987B-B572AAED37EB}">
      <dgm:prSet custT="1"/>
      <dgm:spPr/>
      <dgm:t>
        <a:bodyPr/>
        <a:lstStyle/>
        <a:p>
          <a:pPr>
            <a:lnSpc>
              <a:spcPct val="100000"/>
            </a:lnSpc>
            <a:defRPr cap="all"/>
          </a:pPr>
          <a:r>
            <a:rPr lang="en-US" sz="2000" dirty="0">
              <a:latin typeface="+mj-lt"/>
              <a:cs typeface="Times New Roman" panose="02020603050405020304" pitchFamily="18" charset="0"/>
            </a:rPr>
            <a:t>Integration to React.</a:t>
          </a:r>
        </a:p>
      </dgm:t>
    </dgm:pt>
    <dgm:pt modelId="{E3ABD4DA-1A2E-4F27-981D-4731F109ED72}" type="parTrans" cxnId="{408CE0B0-BA72-490E-A938-D1E191960B3A}">
      <dgm:prSet/>
      <dgm:spPr/>
      <dgm:t>
        <a:bodyPr/>
        <a:lstStyle/>
        <a:p>
          <a:endParaRPr lang="en-US">
            <a:latin typeface="+mj-lt"/>
          </a:endParaRPr>
        </a:p>
      </dgm:t>
    </dgm:pt>
    <dgm:pt modelId="{9F206B0E-2FED-46D1-8C97-D0E31F62B4F1}" type="sibTrans" cxnId="{408CE0B0-BA72-490E-A938-D1E191960B3A}">
      <dgm:prSet/>
      <dgm:spPr/>
      <dgm:t>
        <a:bodyPr/>
        <a:lstStyle/>
        <a:p>
          <a:endParaRPr lang="en-US">
            <a:latin typeface="+mj-lt"/>
          </a:endParaRPr>
        </a:p>
      </dgm:t>
    </dgm:pt>
    <dgm:pt modelId="{2BDB0C79-DF69-466D-A8B7-C2DD093E0AEB}">
      <dgm:prSet custT="1"/>
      <dgm:spPr/>
      <dgm:t>
        <a:bodyPr/>
        <a:lstStyle/>
        <a:p>
          <a:pPr>
            <a:lnSpc>
              <a:spcPct val="100000"/>
            </a:lnSpc>
            <a:defRPr cap="all"/>
          </a:pPr>
          <a:r>
            <a:rPr lang="en-US" sz="2000" dirty="0">
              <a:latin typeface="+mj-lt"/>
              <a:cs typeface="Times New Roman" panose="02020603050405020304" pitchFamily="18" charset="0"/>
            </a:rPr>
            <a:t>Implementation of SMTP </a:t>
          </a:r>
        </a:p>
      </dgm:t>
    </dgm:pt>
    <dgm:pt modelId="{06306185-7BD4-41C5-8939-FACA87A14D46}" type="parTrans" cxnId="{89C2E530-3E4C-454D-92A0-241AD1DFD989}">
      <dgm:prSet/>
      <dgm:spPr/>
      <dgm:t>
        <a:bodyPr/>
        <a:lstStyle/>
        <a:p>
          <a:endParaRPr lang="en-US">
            <a:latin typeface="+mj-lt"/>
          </a:endParaRPr>
        </a:p>
      </dgm:t>
    </dgm:pt>
    <dgm:pt modelId="{F61EF61C-7574-4ABF-BA9D-020A0A67AE80}" type="sibTrans" cxnId="{89C2E530-3E4C-454D-92A0-241AD1DFD989}">
      <dgm:prSet/>
      <dgm:spPr/>
      <dgm:t>
        <a:bodyPr/>
        <a:lstStyle/>
        <a:p>
          <a:endParaRPr lang="en-US">
            <a:latin typeface="+mj-lt"/>
          </a:endParaRPr>
        </a:p>
      </dgm:t>
    </dgm:pt>
    <dgm:pt modelId="{6B3A2B66-118D-41A9-9AEA-90E6EAECBE54}" type="pres">
      <dgm:prSet presAssocID="{C77BB65B-DEB2-4CBC-A836-15D49CB62DF5}" presName="root" presStyleCnt="0">
        <dgm:presLayoutVars>
          <dgm:dir/>
          <dgm:resizeHandles val="exact"/>
        </dgm:presLayoutVars>
      </dgm:prSet>
      <dgm:spPr/>
    </dgm:pt>
    <dgm:pt modelId="{2C59B863-37AE-47BE-955E-67FDE8A53695}" type="pres">
      <dgm:prSet presAssocID="{D51756E2-6C7E-40A2-89B4-2C042022CB1B}" presName="compNode" presStyleCnt="0"/>
      <dgm:spPr/>
    </dgm:pt>
    <dgm:pt modelId="{5D6604E0-5C39-4BEF-8D17-71FF0B25DE5F}" type="pres">
      <dgm:prSet presAssocID="{D51756E2-6C7E-40A2-89B4-2C042022CB1B}" presName="iconBgRect" presStyleLbl="bgShp" presStyleIdx="0" presStyleCnt="3"/>
      <dgm:spPr/>
    </dgm:pt>
    <dgm:pt modelId="{B2838B8A-92B0-42F7-9CFF-8F12E0F63200}" type="pres">
      <dgm:prSet presAssocID="{D51756E2-6C7E-40A2-89B4-2C042022CB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07857E6-FE36-457F-90F1-7819E4FDC081}" type="pres">
      <dgm:prSet presAssocID="{D51756E2-6C7E-40A2-89B4-2C042022CB1B}" presName="spaceRect" presStyleCnt="0"/>
      <dgm:spPr/>
    </dgm:pt>
    <dgm:pt modelId="{8C3569A8-715E-4522-AA90-39433231CB48}" type="pres">
      <dgm:prSet presAssocID="{D51756E2-6C7E-40A2-89B4-2C042022CB1B}" presName="textRect" presStyleLbl="revTx" presStyleIdx="0" presStyleCnt="3">
        <dgm:presLayoutVars>
          <dgm:chMax val="1"/>
          <dgm:chPref val="1"/>
        </dgm:presLayoutVars>
      </dgm:prSet>
      <dgm:spPr/>
    </dgm:pt>
    <dgm:pt modelId="{EDF21860-0353-404F-8C84-2329B1D29001}" type="pres">
      <dgm:prSet presAssocID="{F3F775EA-AD8E-4D44-AC9E-A8E257AE38BA}" presName="sibTrans" presStyleCnt="0"/>
      <dgm:spPr/>
    </dgm:pt>
    <dgm:pt modelId="{4A288396-E811-4828-8776-908AA2C18709}" type="pres">
      <dgm:prSet presAssocID="{9F9E563A-4C3C-4199-987B-B572AAED37EB}" presName="compNode" presStyleCnt="0"/>
      <dgm:spPr/>
    </dgm:pt>
    <dgm:pt modelId="{32310E1E-BC74-4033-AA73-1D124CCA07E0}" type="pres">
      <dgm:prSet presAssocID="{9F9E563A-4C3C-4199-987B-B572AAED37EB}" presName="iconBgRect" presStyleLbl="bgShp" presStyleIdx="1" presStyleCnt="3"/>
      <dgm:spPr/>
    </dgm:pt>
    <dgm:pt modelId="{F8FFD604-A306-4C6C-BCA3-37FC41187D5F}" type="pres">
      <dgm:prSet presAssocID="{9F9E563A-4C3C-4199-987B-B572AAED37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nsfer"/>
        </a:ext>
      </dgm:extLst>
    </dgm:pt>
    <dgm:pt modelId="{4EA65701-DF36-4142-A59D-C9F2486E8779}" type="pres">
      <dgm:prSet presAssocID="{9F9E563A-4C3C-4199-987B-B572AAED37EB}" presName="spaceRect" presStyleCnt="0"/>
      <dgm:spPr/>
    </dgm:pt>
    <dgm:pt modelId="{D14569C6-E965-4D2F-85C7-534EED692C9D}" type="pres">
      <dgm:prSet presAssocID="{9F9E563A-4C3C-4199-987B-B572AAED37EB}" presName="textRect" presStyleLbl="revTx" presStyleIdx="1" presStyleCnt="3">
        <dgm:presLayoutVars>
          <dgm:chMax val="1"/>
          <dgm:chPref val="1"/>
        </dgm:presLayoutVars>
      </dgm:prSet>
      <dgm:spPr/>
    </dgm:pt>
    <dgm:pt modelId="{37EE9797-F774-4A82-8742-D9FE3E4F36E1}" type="pres">
      <dgm:prSet presAssocID="{9F206B0E-2FED-46D1-8C97-D0E31F62B4F1}" presName="sibTrans" presStyleCnt="0"/>
      <dgm:spPr/>
    </dgm:pt>
    <dgm:pt modelId="{54FC6D56-4588-4AA9-88A8-0746C73FF843}" type="pres">
      <dgm:prSet presAssocID="{2BDB0C79-DF69-466D-A8B7-C2DD093E0AEB}" presName="compNode" presStyleCnt="0"/>
      <dgm:spPr/>
    </dgm:pt>
    <dgm:pt modelId="{9887014B-3327-4919-9B46-2BF97483F4E2}" type="pres">
      <dgm:prSet presAssocID="{2BDB0C79-DF69-466D-A8B7-C2DD093E0AEB}" presName="iconBgRect" presStyleLbl="bgShp" presStyleIdx="2" presStyleCnt="3"/>
      <dgm:spPr/>
    </dgm:pt>
    <dgm:pt modelId="{70ED6F9B-F447-4015-BE66-47E692FA83F4}" type="pres">
      <dgm:prSet presAssocID="{2BDB0C79-DF69-466D-A8B7-C2DD093E0A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13B3A369-FD92-439C-A5DF-179BDAF5749E}" type="pres">
      <dgm:prSet presAssocID="{2BDB0C79-DF69-466D-A8B7-C2DD093E0AEB}" presName="spaceRect" presStyleCnt="0"/>
      <dgm:spPr/>
    </dgm:pt>
    <dgm:pt modelId="{9982EA2B-EEA6-436A-BDE1-A5331EDA3600}" type="pres">
      <dgm:prSet presAssocID="{2BDB0C79-DF69-466D-A8B7-C2DD093E0AEB}" presName="textRect" presStyleLbl="revTx" presStyleIdx="2" presStyleCnt="3">
        <dgm:presLayoutVars>
          <dgm:chMax val="1"/>
          <dgm:chPref val="1"/>
        </dgm:presLayoutVars>
      </dgm:prSet>
      <dgm:spPr/>
    </dgm:pt>
  </dgm:ptLst>
  <dgm:cxnLst>
    <dgm:cxn modelId="{6A45C204-5C37-46D6-A59E-EAA8E61E9810}" type="presOf" srcId="{2BDB0C79-DF69-466D-A8B7-C2DD093E0AEB}" destId="{9982EA2B-EEA6-436A-BDE1-A5331EDA3600}" srcOrd="0" destOrd="0" presId="urn:microsoft.com/office/officeart/2018/5/layout/IconCircleLabelList"/>
    <dgm:cxn modelId="{89C2E530-3E4C-454D-92A0-241AD1DFD989}" srcId="{C77BB65B-DEB2-4CBC-A836-15D49CB62DF5}" destId="{2BDB0C79-DF69-466D-A8B7-C2DD093E0AEB}" srcOrd="2" destOrd="0" parTransId="{06306185-7BD4-41C5-8939-FACA87A14D46}" sibTransId="{F61EF61C-7574-4ABF-BA9D-020A0A67AE80}"/>
    <dgm:cxn modelId="{6DE2A76E-1862-4097-A43C-6A7EAA6602E6}" srcId="{C77BB65B-DEB2-4CBC-A836-15D49CB62DF5}" destId="{D51756E2-6C7E-40A2-89B4-2C042022CB1B}" srcOrd="0" destOrd="0" parTransId="{8E053C71-6D1C-4563-B952-5C3CD98BA090}" sibTransId="{F3F775EA-AD8E-4D44-AC9E-A8E257AE38BA}"/>
    <dgm:cxn modelId="{FF2B5376-A050-4213-879E-CFAB520C7AD0}" type="presOf" srcId="{C77BB65B-DEB2-4CBC-A836-15D49CB62DF5}" destId="{6B3A2B66-118D-41A9-9AEA-90E6EAECBE54}" srcOrd="0" destOrd="0" presId="urn:microsoft.com/office/officeart/2018/5/layout/IconCircleLabelList"/>
    <dgm:cxn modelId="{408CE0B0-BA72-490E-A938-D1E191960B3A}" srcId="{C77BB65B-DEB2-4CBC-A836-15D49CB62DF5}" destId="{9F9E563A-4C3C-4199-987B-B572AAED37EB}" srcOrd="1" destOrd="0" parTransId="{E3ABD4DA-1A2E-4F27-981D-4731F109ED72}" sibTransId="{9F206B0E-2FED-46D1-8C97-D0E31F62B4F1}"/>
    <dgm:cxn modelId="{C74E40D7-7E6D-422D-AEEA-45A6CC9A449B}" type="presOf" srcId="{D51756E2-6C7E-40A2-89B4-2C042022CB1B}" destId="{8C3569A8-715E-4522-AA90-39433231CB48}" srcOrd="0" destOrd="0" presId="urn:microsoft.com/office/officeart/2018/5/layout/IconCircleLabelList"/>
    <dgm:cxn modelId="{33E70DE6-E680-48B4-A43E-5E2E39967B01}" type="presOf" srcId="{9F9E563A-4C3C-4199-987B-B572AAED37EB}" destId="{D14569C6-E965-4D2F-85C7-534EED692C9D}" srcOrd="0" destOrd="0" presId="urn:microsoft.com/office/officeart/2018/5/layout/IconCircleLabelList"/>
    <dgm:cxn modelId="{50216D19-3610-4781-A8D6-32CB2E147CA4}" type="presParOf" srcId="{6B3A2B66-118D-41A9-9AEA-90E6EAECBE54}" destId="{2C59B863-37AE-47BE-955E-67FDE8A53695}" srcOrd="0" destOrd="0" presId="urn:microsoft.com/office/officeart/2018/5/layout/IconCircleLabelList"/>
    <dgm:cxn modelId="{C7E8C23C-70AC-47EA-A180-7774C6E873C0}" type="presParOf" srcId="{2C59B863-37AE-47BE-955E-67FDE8A53695}" destId="{5D6604E0-5C39-4BEF-8D17-71FF0B25DE5F}" srcOrd="0" destOrd="0" presId="urn:microsoft.com/office/officeart/2018/5/layout/IconCircleLabelList"/>
    <dgm:cxn modelId="{E56BC6D5-6736-4BC7-A5DA-3C0977AFC51B}" type="presParOf" srcId="{2C59B863-37AE-47BE-955E-67FDE8A53695}" destId="{B2838B8A-92B0-42F7-9CFF-8F12E0F63200}" srcOrd="1" destOrd="0" presId="urn:microsoft.com/office/officeart/2018/5/layout/IconCircleLabelList"/>
    <dgm:cxn modelId="{B85EDF32-DFDC-4564-8E0F-85C71C7CF5BB}" type="presParOf" srcId="{2C59B863-37AE-47BE-955E-67FDE8A53695}" destId="{707857E6-FE36-457F-90F1-7819E4FDC081}" srcOrd="2" destOrd="0" presId="urn:microsoft.com/office/officeart/2018/5/layout/IconCircleLabelList"/>
    <dgm:cxn modelId="{1C95439A-0FB1-4B09-8515-812DBB6F0C29}" type="presParOf" srcId="{2C59B863-37AE-47BE-955E-67FDE8A53695}" destId="{8C3569A8-715E-4522-AA90-39433231CB48}" srcOrd="3" destOrd="0" presId="urn:microsoft.com/office/officeart/2018/5/layout/IconCircleLabelList"/>
    <dgm:cxn modelId="{C3EE9BD4-B9A9-46BF-85BF-D4FF1899DFE0}" type="presParOf" srcId="{6B3A2B66-118D-41A9-9AEA-90E6EAECBE54}" destId="{EDF21860-0353-404F-8C84-2329B1D29001}" srcOrd="1" destOrd="0" presId="urn:microsoft.com/office/officeart/2018/5/layout/IconCircleLabelList"/>
    <dgm:cxn modelId="{B9114094-FD79-4763-B573-BF7CD9EF39B4}" type="presParOf" srcId="{6B3A2B66-118D-41A9-9AEA-90E6EAECBE54}" destId="{4A288396-E811-4828-8776-908AA2C18709}" srcOrd="2" destOrd="0" presId="urn:microsoft.com/office/officeart/2018/5/layout/IconCircleLabelList"/>
    <dgm:cxn modelId="{D6EAF2CA-5081-4D62-B6CA-70CDF766DC73}" type="presParOf" srcId="{4A288396-E811-4828-8776-908AA2C18709}" destId="{32310E1E-BC74-4033-AA73-1D124CCA07E0}" srcOrd="0" destOrd="0" presId="urn:microsoft.com/office/officeart/2018/5/layout/IconCircleLabelList"/>
    <dgm:cxn modelId="{8D2B8FEE-1ED3-4226-9366-981A2D998BE0}" type="presParOf" srcId="{4A288396-E811-4828-8776-908AA2C18709}" destId="{F8FFD604-A306-4C6C-BCA3-37FC41187D5F}" srcOrd="1" destOrd="0" presId="urn:microsoft.com/office/officeart/2018/5/layout/IconCircleLabelList"/>
    <dgm:cxn modelId="{86E41813-8327-49BA-A5A0-02D735CA5547}" type="presParOf" srcId="{4A288396-E811-4828-8776-908AA2C18709}" destId="{4EA65701-DF36-4142-A59D-C9F2486E8779}" srcOrd="2" destOrd="0" presId="urn:microsoft.com/office/officeart/2018/5/layout/IconCircleLabelList"/>
    <dgm:cxn modelId="{A64C2B53-1136-4DB1-937B-C5E88EC86BB6}" type="presParOf" srcId="{4A288396-E811-4828-8776-908AA2C18709}" destId="{D14569C6-E965-4D2F-85C7-534EED692C9D}" srcOrd="3" destOrd="0" presId="urn:microsoft.com/office/officeart/2018/5/layout/IconCircleLabelList"/>
    <dgm:cxn modelId="{CA30BD74-4EE0-42D7-BEEE-F5B0AAF27B67}" type="presParOf" srcId="{6B3A2B66-118D-41A9-9AEA-90E6EAECBE54}" destId="{37EE9797-F774-4A82-8742-D9FE3E4F36E1}" srcOrd="3" destOrd="0" presId="urn:microsoft.com/office/officeart/2018/5/layout/IconCircleLabelList"/>
    <dgm:cxn modelId="{03D01B93-A612-4929-90B3-4A51F338B4E0}" type="presParOf" srcId="{6B3A2B66-118D-41A9-9AEA-90E6EAECBE54}" destId="{54FC6D56-4588-4AA9-88A8-0746C73FF843}" srcOrd="4" destOrd="0" presId="urn:microsoft.com/office/officeart/2018/5/layout/IconCircleLabelList"/>
    <dgm:cxn modelId="{929F54BD-68AA-4E82-8DBD-3562F56314A4}" type="presParOf" srcId="{54FC6D56-4588-4AA9-88A8-0746C73FF843}" destId="{9887014B-3327-4919-9B46-2BF97483F4E2}" srcOrd="0" destOrd="0" presId="urn:microsoft.com/office/officeart/2018/5/layout/IconCircleLabelList"/>
    <dgm:cxn modelId="{0C111447-B194-4B9B-8E1F-A71A91C1F0AF}" type="presParOf" srcId="{54FC6D56-4588-4AA9-88A8-0746C73FF843}" destId="{70ED6F9B-F447-4015-BE66-47E692FA83F4}" srcOrd="1" destOrd="0" presId="urn:microsoft.com/office/officeart/2018/5/layout/IconCircleLabelList"/>
    <dgm:cxn modelId="{346C4674-5645-4227-861C-3EB3B2825AA8}" type="presParOf" srcId="{54FC6D56-4588-4AA9-88A8-0746C73FF843}" destId="{13B3A369-FD92-439C-A5DF-179BDAF5749E}" srcOrd="2" destOrd="0" presId="urn:microsoft.com/office/officeart/2018/5/layout/IconCircleLabelList"/>
    <dgm:cxn modelId="{4B4FE3E6-2BBD-4C35-AA14-0446424A9906}" type="presParOf" srcId="{54FC6D56-4588-4AA9-88A8-0746C73FF843}" destId="{9982EA2B-EEA6-436A-BDE1-A5331EDA360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7605-4B5A-4C37-9D51-2A3198E3E2F6}">
      <dsp:nvSpPr>
        <dsp:cNvPr id="0" name=""/>
        <dsp:cNvSpPr/>
      </dsp:nvSpPr>
      <dsp:spPr>
        <a:xfrm>
          <a:off x="0" y="443"/>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D522D-D817-4897-B5C7-D3A953E54CBD}">
      <dsp:nvSpPr>
        <dsp:cNvPr id="0" name=""/>
        <dsp:cNvSpPr/>
      </dsp:nvSpPr>
      <dsp:spPr>
        <a:xfrm>
          <a:off x="0" y="443"/>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Calibri" panose="020F0502020204030204" pitchFamily="34" charset="0"/>
              <a:ea typeface="Calibri" panose="020F0502020204030204" pitchFamily="34" charset="0"/>
              <a:cs typeface="Calibri" panose="020F0502020204030204" pitchFamily="34" charset="0"/>
            </a:rPr>
            <a:t>Srinidhi </a:t>
          </a:r>
          <a:r>
            <a:rPr lang="en-US" sz="2300" kern="1200" dirty="0" err="1">
              <a:latin typeface="+mj-lt"/>
              <a:ea typeface="Calibri" panose="020F0502020204030204" pitchFamily="34" charset="0"/>
              <a:cs typeface="Calibri" panose="020F0502020204030204" pitchFamily="34" charset="0"/>
            </a:rPr>
            <a:t>Balmuri</a:t>
          </a:r>
          <a:endParaRPr lang="en-US" sz="2300" kern="1200" dirty="0">
            <a:latin typeface="+mj-lt"/>
            <a:ea typeface="Calibri" panose="020F0502020204030204" pitchFamily="34" charset="0"/>
            <a:cs typeface="Calibri" panose="020F0502020204030204" pitchFamily="34" charset="0"/>
          </a:endParaRPr>
        </a:p>
      </dsp:txBody>
      <dsp:txXfrm>
        <a:off x="0" y="443"/>
        <a:ext cx="10691265" cy="519314"/>
      </dsp:txXfrm>
    </dsp:sp>
    <dsp:sp modelId="{C1C609EA-91E1-49FE-A330-31E52F5A3DEA}">
      <dsp:nvSpPr>
        <dsp:cNvPr id="0" name=""/>
        <dsp:cNvSpPr/>
      </dsp:nvSpPr>
      <dsp:spPr>
        <a:xfrm>
          <a:off x="0" y="519758"/>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3B81C-6058-4EED-8E10-FEC5832F9D5C}">
      <dsp:nvSpPr>
        <dsp:cNvPr id="0" name=""/>
        <dsp:cNvSpPr/>
      </dsp:nvSpPr>
      <dsp:spPr>
        <a:xfrm>
          <a:off x="0" y="519758"/>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err="1">
              <a:latin typeface="Calibri" panose="020F0502020204030204" pitchFamily="34" charset="0"/>
              <a:ea typeface="Calibri" panose="020F0502020204030204" pitchFamily="34" charset="0"/>
              <a:cs typeface="Calibri" panose="020F0502020204030204" pitchFamily="34" charset="0"/>
            </a:rPr>
            <a:t>Samyuktha</a:t>
          </a:r>
          <a:r>
            <a:rPr lang="en-US" sz="2300" kern="1200" dirty="0">
              <a:latin typeface="Calibri" panose="020F0502020204030204" pitchFamily="34" charset="0"/>
              <a:ea typeface="Calibri" panose="020F0502020204030204" pitchFamily="34" charset="0"/>
              <a:cs typeface="Calibri" panose="020F0502020204030204" pitchFamily="34" charset="0"/>
            </a:rPr>
            <a:t> </a:t>
          </a:r>
          <a:r>
            <a:rPr lang="en-US" sz="2300" kern="1200" dirty="0" err="1">
              <a:latin typeface="Calibri" panose="020F0502020204030204" pitchFamily="34" charset="0"/>
              <a:ea typeface="Calibri" panose="020F0502020204030204" pitchFamily="34" charset="0"/>
              <a:cs typeface="Calibri" panose="020F0502020204030204" pitchFamily="34" charset="0"/>
            </a:rPr>
            <a:t>Pandula</a:t>
          </a:r>
          <a:endParaRPr lang="en-US" sz="2300" kern="1200" dirty="0">
            <a:latin typeface="Calibri" panose="020F0502020204030204" pitchFamily="34" charset="0"/>
            <a:ea typeface="Calibri" panose="020F0502020204030204" pitchFamily="34" charset="0"/>
            <a:cs typeface="Calibri" panose="020F0502020204030204" pitchFamily="34" charset="0"/>
          </a:endParaRPr>
        </a:p>
      </dsp:txBody>
      <dsp:txXfrm>
        <a:off x="0" y="519758"/>
        <a:ext cx="10691265" cy="519314"/>
      </dsp:txXfrm>
    </dsp:sp>
    <dsp:sp modelId="{6BC63A1F-5916-4FBB-AAB0-557895379641}">
      <dsp:nvSpPr>
        <dsp:cNvPr id="0" name=""/>
        <dsp:cNvSpPr/>
      </dsp:nvSpPr>
      <dsp:spPr>
        <a:xfrm>
          <a:off x="0" y="1039072"/>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7A809-8A6A-450A-A2CA-D2603D380F09}">
      <dsp:nvSpPr>
        <dsp:cNvPr id="0" name=""/>
        <dsp:cNvSpPr/>
      </dsp:nvSpPr>
      <dsp:spPr>
        <a:xfrm>
          <a:off x="0" y="1039072"/>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ea typeface="Calibri" panose="020F0502020204030204" pitchFamily="34" charset="0"/>
              <a:cs typeface="Calibri" panose="020F0502020204030204" pitchFamily="34" charset="0"/>
            </a:rPr>
            <a:t>Bala Harinadh Palavelli</a:t>
          </a:r>
        </a:p>
      </dsp:txBody>
      <dsp:txXfrm>
        <a:off x="0" y="1039072"/>
        <a:ext cx="10691265" cy="519314"/>
      </dsp:txXfrm>
    </dsp:sp>
    <dsp:sp modelId="{7D89B2FC-F6FE-4E99-AE37-D2E646D204D4}">
      <dsp:nvSpPr>
        <dsp:cNvPr id="0" name=""/>
        <dsp:cNvSpPr/>
      </dsp:nvSpPr>
      <dsp:spPr>
        <a:xfrm>
          <a:off x="0" y="1558386"/>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8B378-0B06-4CDC-80E8-E61EBFE1B4E9}">
      <dsp:nvSpPr>
        <dsp:cNvPr id="0" name=""/>
        <dsp:cNvSpPr/>
      </dsp:nvSpPr>
      <dsp:spPr>
        <a:xfrm>
          <a:off x="0" y="1558386"/>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ea typeface="Calibri" panose="020F0502020204030204" pitchFamily="34" charset="0"/>
              <a:cs typeface="Calibri" panose="020F0502020204030204" pitchFamily="34" charset="0"/>
            </a:rPr>
            <a:t>Anilkumar Palavelli</a:t>
          </a:r>
        </a:p>
      </dsp:txBody>
      <dsp:txXfrm>
        <a:off x="0" y="1558386"/>
        <a:ext cx="10691265" cy="519314"/>
      </dsp:txXfrm>
    </dsp:sp>
    <dsp:sp modelId="{998BFFC8-8616-4DF4-8648-BA04BA57F105}">
      <dsp:nvSpPr>
        <dsp:cNvPr id="0" name=""/>
        <dsp:cNvSpPr/>
      </dsp:nvSpPr>
      <dsp:spPr>
        <a:xfrm>
          <a:off x="0" y="2077701"/>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6C828-8F9D-4BA6-BE2C-09BB1089E7F7}">
      <dsp:nvSpPr>
        <dsp:cNvPr id="0" name=""/>
        <dsp:cNvSpPr/>
      </dsp:nvSpPr>
      <dsp:spPr>
        <a:xfrm>
          <a:off x="0" y="2077701"/>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ea typeface="Calibri" panose="020F0502020204030204" pitchFamily="34" charset="0"/>
              <a:cs typeface="Calibri" panose="020F0502020204030204" pitchFamily="34" charset="0"/>
            </a:rPr>
            <a:t>Krishna Sai Balupari</a:t>
          </a:r>
        </a:p>
      </dsp:txBody>
      <dsp:txXfrm>
        <a:off x="0" y="2077701"/>
        <a:ext cx="10691265" cy="519314"/>
      </dsp:txXfrm>
    </dsp:sp>
    <dsp:sp modelId="{BE1BF96A-4AE8-40F4-8347-E336B6CE2576}">
      <dsp:nvSpPr>
        <dsp:cNvPr id="0" name=""/>
        <dsp:cNvSpPr/>
      </dsp:nvSpPr>
      <dsp:spPr>
        <a:xfrm>
          <a:off x="0" y="2597015"/>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03C17-B077-41BD-B7B8-5278A3536F54}">
      <dsp:nvSpPr>
        <dsp:cNvPr id="0" name=""/>
        <dsp:cNvSpPr/>
      </dsp:nvSpPr>
      <dsp:spPr>
        <a:xfrm>
          <a:off x="0" y="2597015"/>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ea typeface="Calibri" panose="020F0502020204030204" pitchFamily="34" charset="0"/>
              <a:cs typeface="Calibri" panose="020F0502020204030204" pitchFamily="34" charset="0"/>
            </a:rPr>
            <a:t>Divya Sri Boppudi</a:t>
          </a:r>
        </a:p>
      </dsp:txBody>
      <dsp:txXfrm>
        <a:off x="0" y="2597015"/>
        <a:ext cx="10691265" cy="519314"/>
      </dsp:txXfrm>
    </dsp:sp>
    <dsp:sp modelId="{85BB5982-EE2D-4871-B55A-D32C88AE9594}">
      <dsp:nvSpPr>
        <dsp:cNvPr id="0" name=""/>
        <dsp:cNvSpPr/>
      </dsp:nvSpPr>
      <dsp:spPr>
        <a:xfrm>
          <a:off x="0" y="3116329"/>
          <a:ext cx="10691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311ED-A71D-4EAD-BC4A-316C19CC160E}">
      <dsp:nvSpPr>
        <dsp:cNvPr id="0" name=""/>
        <dsp:cNvSpPr/>
      </dsp:nvSpPr>
      <dsp:spPr>
        <a:xfrm>
          <a:off x="0" y="3116329"/>
          <a:ext cx="10691265" cy="5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ea typeface="Calibri" panose="020F0502020204030204" pitchFamily="34" charset="0"/>
              <a:cs typeface="Calibri" panose="020F0502020204030204" pitchFamily="34" charset="0"/>
            </a:rPr>
            <a:t>Lella Pitchaiah</a:t>
          </a:r>
        </a:p>
      </dsp:txBody>
      <dsp:txXfrm>
        <a:off x="0" y="3116329"/>
        <a:ext cx="10691265" cy="519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61CB8-6124-438C-B291-B47FE4CFFF85}">
      <dsp:nvSpPr>
        <dsp:cNvPr id="0" name=""/>
        <dsp:cNvSpPr/>
      </dsp:nvSpPr>
      <dsp:spPr>
        <a:xfrm>
          <a:off x="431677" y="1041503"/>
          <a:ext cx="699257" cy="699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497D7-FC7C-40D2-BC8D-3B4907BD241D}">
      <dsp:nvSpPr>
        <dsp:cNvPr id="0" name=""/>
        <dsp:cNvSpPr/>
      </dsp:nvSpPr>
      <dsp:spPr>
        <a:xfrm>
          <a:off x="4353"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Brief Intro</a:t>
          </a:r>
        </a:p>
      </dsp:txBody>
      <dsp:txXfrm>
        <a:off x="4353" y="1973896"/>
        <a:ext cx="1553906" cy="621562"/>
      </dsp:txXfrm>
    </dsp:sp>
    <dsp:sp modelId="{9009D7A2-772F-4294-878D-7F2237DBE3F6}">
      <dsp:nvSpPr>
        <dsp:cNvPr id="0" name=""/>
        <dsp:cNvSpPr/>
      </dsp:nvSpPr>
      <dsp:spPr>
        <a:xfrm>
          <a:off x="2257517" y="1041503"/>
          <a:ext cx="699257" cy="699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C54149-5C46-4B31-A764-3206AFF4725F}">
      <dsp:nvSpPr>
        <dsp:cNvPr id="0" name=""/>
        <dsp:cNvSpPr/>
      </dsp:nvSpPr>
      <dsp:spPr>
        <a:xfrm>
          <a:off x="1830193"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Accomplishments</a:t>
          </a:r>
        </a:p>
      </dsp:txBody>
      <dsp:txXfrm>
        <a:off x="1830193" y="1973896"/>
        <a:ext cx="1553906" cy="621562"/>
      </dsp:txXfrm>
    </dsp:sp>
    <dsp:sp modelId="{40D94AF4-81B5-44AA-8945-72CCDA766F74}">
      <dsp:nvSpPr>
        <dsp:cNvPr id="0" name=""/>
        <dsp:cNvSpPr/>
      </dsp:nvSpPr>
      <dsp:spPr>
        <a:xfrm>
          <a:off x="4083357" y="1041503"/>
          <a:ext cx="699257" cy="699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E64AA8-5588-48B1-84C5-C12CC242C03B}">
      <dsp:nvSpPr>
        <dsp:cNvPr id="0" name=""/>
        <dsp:cNvSpPr/>
      </dsp:nvSpPr>
      <dsp:spPr>
        <a:xfrm>
          <a:off x="3656032"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Technologies Used</a:t>
          </a:r>
        </a:p>
      </dsp:txBody>
      <dsp:txXfrm>
        <a:off x="3656032" y="1973896"/>
        <a:ext cx="1553906" cy="621562"/>
      </dsp:txXfrm>
    </dsp:sp>
    <dsp:sp modelId="{A6028C35-A5DE-4E99-93B5-8E5F994FCAB1}">
      <dsp:nvSpPr>
        <dsp:cNvPr id="0" name=""/>
        <dsp:cNvSpPr/>
      </dsp:nvSpPr>
      <dsp:spPr>
        <a:xfrm>
          <a:off x="5909197" y="1041503"/>
          <a:ext cx="699257" cy="69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D0042-8297-4149-9E77-515F6ED5BF1E}">
      <dsp:nvSpPr>
        <dsp:cNvPr id="0" name=""/>
        <dsp:cNvSpPr/>
      </dsp:nvSpPr>
      <dsp:spPr>
        <a:xfrm>
          <a:off x="5481872"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Demo</a:t>
          </a:r>
        </a:p>
      </dsp:txBody>
      <dsp:txXfrm>
        <a:off x="5481872" y="1973896"/>
        <a:ext cx="1553906" cy="621562"/>
      </dsp:txXfrm>
    </dsp:sp>
    <dsp:sp modelId="{FEF9AE0B-494D-43F2-A2D4-9F5E0C84286E}">
      <dsp:nvSpPr>
        <dsp:cNvPr id="0" name=""/>
        <dsp:cNvSpPr/>
      </dsp:nvSpPr>
      <dsp:spPr>
        <a:xfrm>
          <a:off x="7735036" y="1041503"/>
          <a:ext cx="699257" cy="699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FAC8C-4583-4E8E-A798-B40D6A67B016}">
      <dsp:nvSpPr>
        <dsp:cNvPr id="0" name=""/>
        <dsp:cNvSpPr/>
      </dsp:nvSpPr>
      <dsp:spPr>
        <a:xfrm>
          <a:off x="7307712"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Challenges faced</a:t>
          </a:r>
        </a:p>
      </dsp:txBody>
      <dsp:txXfrm>
        <a:off x="7307712" y="1973896"/>
        <a:ext cx="1553906" cy="621562"/>
      </dsp:txXfrm>
    </dsp:sp>
    <dsp:sp modelId="{14ED1371-4794-426A-B5E6-91E2EF77BFC9}">
      <dsp:nvSpPr>
        <dsp:cNvPr id="0" name=""/>
        <dsp:cNvSpPr/>
      </dsp:nvSpPr>
      <dsp:spPr>
        <a:xfrm>
          <a:off x="9560876" y="1041503"/>
          <a:ext cx="699257" cy="699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A925DD-F2B3-4469-A6EF-DEEFB94ED89A}">
      <dsp:nvSpPr>
        <dsp:cNvPr id="0" name=""/>
        <dsp:cNvSpPr/>
      </dsp:nvSpPr>
      <dsp:spPr>
        <a:xfrm>
          <a:off x="9133552" y="1973896"/>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Conclusion</a:t>
          </a:r>
        </a:p>
      </dsp:txBody>
      <dsp:txXfrm>
        <a:off x="9133552" y="1973896"/>
        <a:ext cx="1553906" cy="621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939E-10E9-4365-832E-DC5675273844}">
      <dsp:nvSpPr>
        <dsp:cNvPr id="0" name=""/>
        <dsp:cNvSpPr/>
      </dsp:nvSpPr>
      <dsp:spPr>
        <a:xfrm>
          <a:off x="3421379" y="144"/>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ea typeface="Calibri" panose="020F0502020204030204" pitchFamily="34" charset="0"/>
              <a:cs typeface="Calibri" panose="020F0502020204030204" pitchFamily="34" charset="0"/>
            </a:rPr>
            <a:t>Post a project</a:t>
          </a:r>
        </a:p>
      </dsp:txBody>
      <dsp:txXfrm>
        <a:off x="3442640" y="21405"/>
        <a:ext cx="3806530" cy="393007"/>
      </dsp:txXfrm>
    </dsp:sp>
    <dsp:sp modelId="{AF83F5DE-156D-4196-9F72-054ADE58C768}">
      <dsp:nvSpPr>
        <dsp:cNvPr id="0" name=""/>
        <dsp:cNvSpPr/>
      </dsp:nvSpPr>
      <dsp:spPr>
        <a:xfrm>
          <a:off x="3421379" y="457450"/>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Authentication</a:t>
          </a:r>
        </a:p>
      </dsp:txBody>
      <dsp:txXfrm>
        <a:off x="3442640" y="478711"/>
        <a:ext cx="3806530" cy="393007"/>
      </dsp:txXfrm>
    </dsp:sp>
    <dsp:sp modelId="{4071B615-59D2-4FBC-9D50-64490992E6B3}">
      <dsp:nvSpPr>
        <dsp:cNvPr id="0" name=""/>
        <dsp:cNvSpPr/>
      </dsp:nvSpPr>
      <dsp:spPr>
        <a:xfrm>
          <a:off x="3421379" y="914757"/>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Displaying list of projects</a:t>
          </a:r>
        </a:p>
      </dsp:txBody>
      <dsp:txXfrm>
        <a:off x="3442640" y="936018"/>
        <a:ext cx="3806530" cy="393007"/>
      </dsp:txXfrm>
    </dsp:sp>
    <dsp:sp modelId="{99B64077-93CD-40A2-8BC6-06BDC1070BDB}">
      <dsp:nvSpPr>
        <dsp:cNvPr id="0" name=""/>
        <dsp:cNvSpPr/>
      </dsp:nvSpPr>
      <dsp:spPr>
        <a:xfrm>
          <a:off x="3421379" y="1372063"/>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Comments/Sub comments under project</a:t>
          </a:r>
        </a:p>
      </dsp:txBody>
      <dsp:txXfrm>
        <a:off x="3442640" y="1393324"/>
        <a:ext cx="3806530" cy="393007"/>
      </dsp:txXfrm>
    </dsp:sp>
    <dsp:sp modelId="{C82A7217-1FE1-4E76-9852-B26E2F65E069}">
      <dsp:nvSpPr>
        <dsp:cNvPr id="0" name=""/>
        <dsp:cNvSpPr/>
      </dsp:nvSpPr>
      <dsp:spPr>
        <a:xfrm>
          <a:off x="3421379" y="1829369"/>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ea typeface="Calibri" panose="020F0502020204030204" pitchFamily="34" charset="0"/>
              <a:cs typeface="Calibri" panose="020F0502020204030204" pitchFamily="34" charset="0"/>
            </a:rPr>
            <a:t>Flagging the comments</a:t>
          </a:r>
        </a:p>
      </dsp:txBody>
      <dsp:txXfrm>
        <a:off x="3442640" y="1850630"/>
        <a:ext cx="3806530" cy="393007"/>
      </dsp:txXfrm>
    </dsp:sp>
    <dsp:sp modelId="{E3E35D7F-1E1C-4DDB-AE08-08FD513BE049}">
      <dsp:nvSpPr>
        <dsp:cNvPr id="0" name=""/>
        <dsp:cNvSpPr/>
      </dsp:nvSpPr>
      <dsp:spPr>
        <a:xfrm>
          <a:off x="3421379" y="2286676"/>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User profile page</a:t>
          </a:r>
        </a:p>
      </dsp:txBody>
      <dsp:txXfrm>
        <a:off x="3442640" y="2307937"/>
        <a:ext cx="3806530" cy="393007"/>
      </dsp:txXfrm>
    </dsp:sp>
    <dsp:sp modelId="{FD92EDBB-1276-4226-AFA1-B6CF9CC6B03F}">
      <dsp:nvSpPr>
        <dsp:cNvPr id="0" name=""/>
        <dsp:cNvSpPr/>
      </dsp:nvSpPr>
      <dsp:spPr>
        <a:xfrm>
          <a:off x="3421379" y="2743982"/>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ea typeface="Calibri" panose="020F0502020204030204" pitchFamily="34" charset="0"/>
              <a:cs typeface="Calibri" panose="020F0502020204030204" pitchFamily="34" charset="0"/>
            </a:rPr>
            <a:t>Project approval by admin</a:t>
          </a:r>
        </a:p>
      </dsp:txBody>
      <dsp:txXfrm>
        <a:off x="3442640" y="2765243"/>
        <a:ext cx="3806530" cy="393007"/>
      </dsp:txXfrm>
    </dsp:sp>
    <dsp:sp modelId="{5FAE06B4-E8A0-45B9-AACA-2EF23A202A4C}">
      <dsp:nvSpPr>
        <dsp:cNvPr id="0" name=""/>
        <dsp:cNvSpPr/>
      </dsp:nvSpPr>
      <dsp:spPr>
        <a:xfrm>
          <a:off x="3421379" y="3201288"/>
          <a:ext cx="3849052" cy="435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ea typeface="Calibri" panose="020F0502020204030204" pitchFamily="34" charset="0"/>
              <a:cs typeface="Calibri" panose="020F0502020204030204" pitchFamily="34" charset="0"/>
            </a:rPr>
            <a:t>Disabling comments by admin</a:t>
          </a:r>
        </a:p>
      </dsp:txBody>
      <dsp:txXfrm>
        <a:off x="3442640" y="3222549"/>
        <a:ext cx="3806530" cy="393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15DA1-C933-4CF6-801E-A516C7FE4C35}">
      <dsp:nvSpPr>
        <dsp:cNvPr id="0" name=""/>
        <dsp:cNvSpPr/>
      </dsp:nvSpPr>
      <dsp:spPr>
        <a:xfrm>
          <a:off x="0" y="443"/>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A8866-132A-4A9C-84C1-B91BE2A118B5}">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36C25-77FB-4718-B324-7AD8AE4D6F37}">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j-lt"/>
            </a:rPr>
            <a:t>Node.js with Express</a:t>
          </a:r>
        </a:p>
      </dsp:txBody>
      <dsp:txXfrm>
        <a:off x="1199616" y="443"/>
        <a:ext cx="9491648" cy="1038628"/>
      </dsp:txXfrm>
    </dsp:sp>
    <dsp:sp modelId="{BA7A829E-4410-40A6-A91B-7F29CC8E00B6}">
      <dsp:nvSpPr>
        <dsp:cNvPr id="0" name=""/>
        <dsp:cNvSpPr/>
      </dsp:nvSpPr>
      <dsp:spPr>
        <a:xfrm>
          <a:off x="0" y="1298729"/>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65DAC-3208-4022-BF4A-A9214529D611}">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CE46-FF1C-4B37-B44B-4D6D87B1F8A9}">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j-lt"/>
            </a:rPr>
            <a:t>React.js</a:t>
          </a:r>
        </a:p>
      </dsp:txBody>
      <dsp:txXfrm>
        <a:off x="1199616" y="1298729"/>
        <a:ext cx="9491648" cy="1038628"/>
      </dsp:txXfrm>
    </dsp:sp>
    <dsp:sp modelId="{7635A842-FBFC-4A8A-BF76-E10FD023FA75}">
      <dsp:nvSpPr>
        <dsp:cNvPr id="0" name=""/>
        <dsp:cNvSpPr/>
      </dsp:nvSpPr>
      <dsp:spPr>
        <a:xfrm>
          <a:off x="0" y="2597015"/>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B29B4-FC66-4390-AA2B-99E100F44012}">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1B957-F0CF-4CD4-AEA2-0F7E48495973}">
      <dsp:nvSpPr>
        <dsp:cNvPr id="0" name=""/>
        <dsp:cNvSpPr/>
      </dsp:nvSpPr>
      <dsp:spPr>
        <a:xfrm>
          <a:off x="1199616" y="2597015"/>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j-lt"/>
            </a:rPr>
            <a:t>MySQL</a:t>
          </a:r>
        </a:p>
      </dsp:txBody>
      <dsp:txXfrm>
        <a:off x="1199616" y="2597015"/>
        <a:ext cx="9491648" cy="1038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604E0-5C39-4BEF-8D17-71FF0B25DE5F}">
      <dsp:nvSpPr>
        <dsp:cNvPr id="0" name=""/>
        <dsp:cNvSpPr/>
      </dsp:nvSpPr>
      <dsp:spPr>
        <a:xfrm>
          <a:off x="683905" y="198481"/>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38B8A-92B0-42F7-9CFF-8F12E0F63200}">
      <dsp:nvSpPr>
        <dsp:cNvPr id="0" name=""/>
        <dsp:cNvSpPr/>
      </dsp:nvSpPr>
      <dsp:spPr>
        <a:xfrm>
          <a:off x="1093405" y="607981"/>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569A8-715E-4522-AA90-39433231CB48}">
      <dsp:nvSpPr>
        <dsp:cNvPr id="0" name=""/>
        <dsp:cNvSpPr/>
      </dsp:nvSpPr>
      <dsp:spPr>
        <a:xfrm>
          <a:off x="69655" y="271848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mj-lt"/>
              <a:cs typeface="Times New Roman" panose="02020603050405020304" pitchFamily="18" charset="0"/>
            </a:rPr>
            <a:t>Implementation of Comments.</a:t>
          </a:r>
        </a:p>
      </dsp:txBody>
      <dsp:txXfrm>
        <a:off x="69655" y="2718481"/>
        <a:ext cx="3150000" cy="720000"/>
      </dsp:txXfrm>
    </dsp:sp>
    <dsp:sp modelId="{32310E1E-BC74-4033-AA73-1D124CCA07E0}">
      <dsp:nvSpPr>
        <dsp:cNvPr id="0" name=""/>
        <dsp:cNvSpPr/>
      </dsp:nvSpPr>
      <dsp:spPr>
        <a:xfrm>
          <a:off x="4385155" y="198481"/>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FD604-A306-4C6C-BCA3-37FC41187D5F}">
      <dsp:nvSpPr>
        <dsp:cNvPr id="0" name=""/>
        <dsp:cNvSpPr/>
      </dsp:nvSpPr>
      <dsp:spPr>
        <a:xfrm>
          <a:off x="4794655" y="607981"/>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4569C6-E965-4D2F-85C7-534EED692C9D}">
      <dsp:nvSpPr>
        <dsp:cNvPr id="0" name=""/>
        <dsp:cNvSpPr/>
      </dsp:nvSpPr>
      <dsp:spPr>
        <a:xfrm>
          <a:off x="3770905" y="271848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mj-lt"/>
              <a:cs typeface="Times New Roman" panose="02020603050405020304" pitchFamily="18" charset="0"/>
            </a:rPr>
            <a:t>Integration to React.</a:t>
          </a:r>
        </a:p>
      </dsp:txBody>
      <dsp:txXfrm>
        <a:off x="3770905" y="2718481"/>
        <a:ext cx="3150000" cy="720000"/>
      </dsp:txXfrm>
    </dsp:sp>
    <dsp:sp modelId="{9887014B-3327-4919-9B46-2BF97483F4E2}">
      <dsp:nvSpPr>
        <dsp:cNvPr id="0" name=""/>
        <dsp:cNvSpPr/>
      </dsp:nvSpPr>
      <dsp:spPr>
        <a:xfrm>
          <a:off x="8086406" y="198481"/>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D6F9B-F447-4015-BE66-47E692FA83F4}">
      <dsp:nvSpPr>
        <dsp:cNvPr id="0" name=""/>
        <dsp:cNvSpPr/>
      </dsp:nvSpPr>
      <dsp:spPr>
        <a:xfrm>
          <a:off x="8495906" y="607981"/>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2EA2B-EEA6-436A-BDE1-A5331EDA3600}">
      <dsp:nvSpPr>
        <dsp:cNvPr id="0" name=""/>
        <dsp:cNvSpPr/>
      </dsp:nvSpPr>
      <dsp:spPr>
        <a:xfrm>
          <a:off x="7472156" y="271848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mj-lt"/>
              <a:cs typeface="Times New Roman" panose="02020603050405020304" pitchFamily="18" charset="0"/>
            </a:rPr>
            <a:t>Implementation of SMTP </a:t>
          </a:r>
        </a:p>
      </dsp:txBody>
      <dsp:txXfrm>
        <a:off x="7472156" y="2718481"/>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A982B-0212-4DA2-9B8B-EDA0326BE81F}"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D0649-D986-4F3E-A888-67E53E90FF83}" type="slidenum">
              <a:rPr lang="en-US" smtClean="0"/>
              <a:t>‹#›</a:t>
            </a:fld>
            <a:endParaRPr lang="en-US"/>
          </a:p>
        </p:txBody>
      </p:sp>
    </p:spTree>
    <p:extLst>
      <p:ext uri="{BB962C8B-B14F-4D97-AF65-F5344CB8AC3E}">
        <p14:creationId xmlns:p14="http://schemas.microsoft.com/office/powerpoint/2010/main" val="63361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D0649-D986-4F3E-A888-67E53E90FF83}" type="slidenum">
              <a:rPr lang="en-US" smtClean="0"/>
              <a:t>10</a:t>
            </a:fld>
            <a:endParaRPr lang="en-US"/>
          </a:p>
        </p:txBody>
      </p:sp>
    </p:spTree>
    <p:extLst>
      <p:ext uri="{BB962C8B-B14F-4D97-AF65-F5344CB8AC3E}">
        <p14:creationId xmlns:p14="http://schemas.microsoft.com/office/powerpoint/2010/main" val="215987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658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46175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0642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4161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86698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3270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9019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6108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4082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7928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12/1/2023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71734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12/1/2023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7768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rinidhi1404/ProfessionalBasedLearning" TargetMode="External"/><Relationship Id="rId2" Type="http://schemas.openxmlformats.org/officeDocument/2006/relationships/hyperlink" Target="https://main.d3aeevgirrfut6.amplifyapp.com/"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C245D-78C5-FD81-1F59-A3E00FE0D25E}"/>
              </a:ext>
            </a:extLst>
          </p:cNvPr>
          <p:cNvSpPr>
            <a:spLocks noGrp="1"/>
          </p:cNvSpPr>
          <p:nvPr>
            <p:ph type="ctrTitle"/>
          </p:nvPr>
        </p:nvSpPr>
        <p:spPr>
          <a:xfrm>
            <a:off x="572430" y="1447801"/>
            <a:ext cx="6136907" cy="4245420"/>
          </a:xfrm>
        </p:spPr>
        <p:txBody>
          <a:bodyPr vert="horz" lIns="91440" tIns="45720" rIns="91440" bIns="45720" rtlCol="0">
            <a:normAutofit fontScale="90000"/>
          </a:bodyPr>
          <a:lstStyle/>
          <a:p>
            <a:pPr>
              <a:lnSpc>
                <a:spcPct val="90000"/>
              </a:lnSpc>
            </a:pPr>
            <a:r>
              <a:rPr lang="en-US" sz="2400" b="1" dirty="0">
                <a:solidFill>
                  <a:schemeClr val="tx2">
                    <a:lumMod val="75000"/>
                  </a:schemeClr>
                </a:solidFill>
                <a:ea typeface="Calibri" panose="020F0502020204030204" pitchFamily="34" charset="0"/>
                <a:cs typeface="Calibri" panose="020F0502020204030204" pitchFamily="34" charset="0"/>
              </a:rPr>
              <a:t>Professional-Based Learning (NW PBL Project explorer)</a:t>
            </a:r>
            <a:br>
              <a:rPr lang="en-US" sz="2400" b="1"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r>
              <a:rPr lang="en-US" sz="2400" b="1" dirty="0">
                <a:solidFill>
                  <a:schemeClr val="tx2">
                    <a:lumMod val="75000"/>
                  </a:schemeClr>
                </a:solidFill>
                <a:ea typeface="Calibri" panose="020F0502020204030204" pitchFamily="34" charset="0"/>
                <a:cs typeface="Calibri" panose="020F0502020204030204" pitchFamily="34" charset="0"/>
              </a:rPr>
              <a:t>44692: GRAD DIRECT PROJECT II</a:t>
            </a:r>
            <a:br>
              <a:rPr lang="en-US" sz="2400" b="1" dirty="0">
                <a:ea typeface="Calibri" panose="020F0502020204030204" pitchFamily="34" charset="0"/>
                <a:cs typeface="Calibri" panose="020F0502020204030204" pitchFamily="34" charset="0"/>
              </a:rPr>
            </a:br>
            <a:br>
              <a:rPr lang="en-US" sz="2400" b="1" dirty="0">
                <a:ea typeface="Calibri" panose="020F0502020204030204" pitchFamily="34" charset="0"/>
                <a:cs typeface="Calibri" panose="020F0502020204030204" pitchFamily="34" charset="0"/>
              </a:rPr>
            </a:br>
            <a:r>
              <a:rPr lang="en-US" sz="2400" b="1" dirty="0">
                <a:solidFill>
                  <a:schemeClr val="tx2">
                    <a:lumMod val="75000"/>
                  </a:schemeClr>
                </a:solidFill>
                <a:ea typeface="Calibri" panose="020F0502020204030204" pitchFamily="34" charset="0"/>
                <a:cs typeface="Calibri" panose="020F0502020204030204" pitchFamily="34" charset="0"/>
              </a:rPr>
              <a:t>Team -4</a:t>
            </a:r>
            <a:br>
              <a:rPr lang="en-US" sz="2400" b="1"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br>
              <a:rPr lang="en-US" sz="2200" kern="1200" cap="all" spc="30" baseline="0" dirty="0">
                <a:ea typeface="Calibri" panose="020F0502020204030204" pitchFamily="34" charset="0"/>
                <a:cs typeface="Calibri" panose="020F0502020204030204" pitchFamily="34" charset="0"/>
              </a:rPr>
            </a:br>
            <a:r>
              <a:rPr lang="en-US" sz="2200" b="1" dirty="0">
                <a:ea typeface="Calibri" panose="020F0502020204030204" pitchFamily="34" charset="0"/>
                <a:cs typeface="Calibri" panose="020F0502020204030204" pitchFamily="34" charset="0"/>
              </a:rPr>
              <a:t>Client Name : </a:t>
            </a:r>
            <a:r>
              <a:rPr lang="en-US" sz="2200" dirty="0">
                <a:effectLst/>
                <a:ea typeface="Calibri" panose="020F0502020204030204" pitchFamily="34" charset="0"/>
                <a:cs typeface="Calibri" panose="020F0502020204030204" pitchFamily="34" charset="0"/>
              </a:rPr>
              <a:t>Gary Zhao</a:t>
            </a:r>
            <a:br>
              <a:rPr lang="en-US" sz="2200" dirty="0">
                <a:effectLst/>
                <a:ea typeface="Calibri" panose="020F0502020204030204" pitchFamily="34" charset="0"/>
                <a:cs typeface="Calibri" panose="020F0502020204030204" pitchFamily="34" charset="0"/>
              </a:rPr>
            </a:br>
            <a:br>
              <a:rPr lang="en-US" sz="2200" dirty="0">
                <a:effectLst/>
                <a:ea typeface="Calibri" panose="020F0502020204030204" pitchFamily="34" charset="0"/>
                <a:cs typeface="Calibri" panose="020F0502020204030204" pitchFamily="34" charset="0"/>
              </a:rPr>
            </a:br>
            <a:r>
              <a:rPr lang="en-US" sz="2200" b="1" dirty="0">
                <a:effectLst/>
                <a:ea typeface="Calibri" panose="020F0502020204030204" pitchFamily="34" charset="0"/>
                <a:cs typeface="Calibri" panose="020F0502020204030204" pitchFamily="34" charset="0"/>
              </a:rPr>
              <a:t>Professor: </a:t>
            </a:r>
            <a:r>
              <a:rPr lang="en-US" sz="2200" dirty="0">
                <a:effectLst/>
                <a:ea typeface="Calibri" panose="020F0502020204030204" pitchFamily="34" charset="0"/>
                <a:cs typeface="Calibri" panose="020F0502020204030204" pitchFamily="34" charset="0"/>
              </a:rPr>
              <a:t>Dr. AZIZ FELLAH</a:t>
            </a:r>
            <a:br>
              <a:rPr lang="en-US" sz="2200" b="1" u="sng" dirty="0">
                <a:ea typeface="Calibri" panose="020F0502020204030204" pitchFamily="34" charset="0"/>
                <a:cs typeface="Calibri" panose="020F0502020204030204" pitchFamily="34" charset="0"/>
              </a:rPr>
            </a:br>
            <a:endParaRPr lang="en-US" sz="2200" kern="1200" cap="all" spc="30" baseline="0" dirty="0">
              <a:ea typeface="Calibri" panose="020F0502020204030204" pitchFamily="34" charset="0"/>
              <a:cs typeface="Calibri" panose="020F0502020204030204" pitchFamily="34" charset="0"/>
            </a:endParaRPr>
          </a:p>
        </p:txBody>
      </p:sp>
      <p:cxnSp>
        <p:nvCxnSpPr>
          <p:cNvPr id="73" name="Straight Connector 6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Floating Numbers And Letters On Top Of A Book">
            <a:extLst>
              <a:ext uri="{FF2B5EF4-FFF2-40B4-BE49-F238E27FC236}">
                <a16:creationId xmlns:a16="http://schemas.microsoft.com/office/drawing/2014/main" id="{AD53B66F-0F88-3AEC-A4E6-0333A47CFE4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975922" y="2171702"/>
            <a:ext cx="5295900" cy="2970483"/>
          </a:xfrm>
          <a:prstGeom prst="rect">
            <a:avLst/>
          </a:prstGeom>
        </p:spPr>
      </p:pic>
      <p:cxnSp>
        <p:nvCxnSpPr>
          <p:cNvPr id="74" name="Straight Connector 69">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51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Smiling Face with No Fill">
            <a:extLst>
              <a:ext uri="{FF2B5EF4-FFF2-40B4-BE49-F238E27FC236}">
                <a16:creationId xmlns:a16="http://schemas.microsoft.com/office/drawing/2014/main" id="{29BF5D6E-7607-81B9-A2FD-9069855C6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4916" y="1566381"/>
            <a:ext cx="3580969" cy="3580969"/>
          </a:xfrm>
          <a:prstGeom prst="rect">
            <a:avLst/>
          </a:prstGeom>
        </p:spPr>
      </p:pic>
      <p:sp>
        <p:nvSpPr>
          <p:cNvPr id="9" name="TextBox 8">
            <a:extLst>
              <a:ext uri="{FF2B5EF4-FFF2-40B4-BE49-F238E27FC236}">
                <a16:creationId xmlns:a16="http://schemas.microsoft.com/office/drawing/2014/main" id="{76315823-D9BF-1071-C54B-3A80137291AB}"/>
              </a:ext>
            </a:extLst>
          </p:cNvPr>
          <p:cNvSpPr txBox="1"/>
          <p:nvPr/>
        </p:nvSpPr>
        <p:spPr>
          <a:xfrm>
            <a:off x="586484" y="2876765"/>
            <a:ext cx="4842766" cy="2123658"/>
          </a:xfrm>
          <a:prstGeom prst="rect">
            <a:avLst/>
          </a:prstGeom>
          <a:noFill/>
        </p:spPr>
        <p:txBody>
          <a:bodyPr wrap="square" rtlCol="0">
            <a:spAutoFit/>
          </a:bodyPr>
          <a:lstStyle/>
          <a:p>
            <a:r>
              <a:rPr lang="en-US" sz="6600" dirty="0">
                <a:solidFill>
                  <a:schemeClr val="accent1"/>
                </a:solidFill>
                <a:latin typeface="ADLaM Display" panose="020F0502020204030204" pitchFamily="2" charset="0"/>
                <a:ea typeface="ADLaM Display" panose="020F0502020204030204" pitchFamily="2" charset="0"/>
                <a:cs typeface="ADLaM Display" panose="020F0502020204030204" pitchFamily="2" charset="0"/>
              </a:rPr>
              <a:t>Thank you</a:t>
            </a:r>
          </a:p>
          <a:p>
            <a:endParaRPr lang="en-US" sz="6600" dirty="0">
              <a:solidFill>
                <a:schemeClr val="accent1"/>
              </a:solidFill>
            </a:endParaRPr>
          </a:p>
        </p:txBody>
      </p:sp>
    </p:spTree>
    <p:extLst>
      <p:ext uri="{BB962C8B-B14F-4D97-AF65-F5344CB8AC3E}">
        <p14:creationId xmlns:p14="http://schemas.microsoft.com/office/powerpoint/2010/main" val="237526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4190719-7605-D4D1-721D-A200A5DF75C4}"/>
              </a:ext>
            </a:extLst>
          </p:cNvPr>
          <p:cNvSpPr>
            <a:spLocks noGrp="1"/>
          </p:cNvSpPr>
          <p:nvPr>
            <p:ph type="title"/>
          </p:nvPr>
        </p:nvSpPr>
        <p:spPr>
          <a:xfrm>
            <a:off x="700087" y="909638"/>
            <a:ext cx="10691813" cy="1155618"/>
          </a:xfrm>
        </p:spPr>
        <p:txBody>
          <a:bodyPr vert="horz" lIns="91440" tIns="45720" rIns="91440" bIns="45720" rtlCol="0">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Team 04</a:t>
            </a:r>
          </a:p>
        </p:txBody>
      </p:sp>
      <p:cxnSp>
        <p:nvCxnSpPr>
          <p:cNvPr id="27" name="Straight Connector 26">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F40D93EC-92C1-936D-9E04-8E8BA0BADF4C}"/>
              </a:ext>
            </a:extLst>
          </p:cNvPr>
          <p:cNvGraphicFramePr>
            <a:graphicFrameLocks noGrp="1"/>
          </p:cNvGraphicFramePr>
          <p:nvPr>
            <p:ph idx="1"/>
            <p:extLst>
              <p:ext uri="{D42A27DB-BD31-4B8C-83A1-F6EECF244321}">
                <p14:modId xmlns:p14="http://schemas.microsoft.com/office/powerpoint/2010/main" val="4113356845"/>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68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DFC3A0-136B-EF36-ADEC-8F8D0752517F}"/>
              </a:ext>
            </a:extLst>
          </p:cNvPr>
          <p:cNvSpPr>
            <a:spLocks noGrp="1"/>
          </p:cNvSpPr>
          <p:nvPr>
            <p:ph type="title"/>
          </p:nvPr>
        </p:nvSpPr>
        <p:spPr>
          <a:xfrm>
            <a:off x="700087" y="909638"/>
            <a:ext cx="10691813" cy="1155618"/>
          </a:xfrm>
        </p:spPr>
        <p:txBody>
          <a:bodyPr>
            <a:normAutofit/>
          </a:bodyPr>
          <a:lstStyle/>
          <a:p>
            <a:r>
              <a:rPr lang="en-US" dirty="0">
                <a:latin typeface="Times New Roman" panose="02020603050405020304" pitchFamily="18" charset="0"/>
                <a:cs typeface="Times New Roman" panose="02020603050405020304" pitchFamily="18" charset="0"/>
              </a:rPr>
              <a:t>Agenda</a:t>
            </a:r>
          </a:p>
        </p:txBody>
      </p:sp>
      <p:cxnSp>
        <p:nvCxnSpPr>
          <p:cNvPr id="20" name="Straight Connector 19">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687EB3D-BFEB-1917-A6D4-E7E61C43B332}"/>
              </a:ext>
            </a:extLst>
          </p:cNvPr>
          <p:cNvGraphicFramePr>
            <a:graphicFrameLocks noGrp="1"/>
          </p:cNvGraphicFramePr>
          <p:nvPr>
            <p:ph idx="1"/>
            <p:extLst>
              <p:ext uri="{D42A27DB-BD31-4B8C-83A1-F6EECF244321}">
                <p14:modId xmlns:p14="http://schemas.microsoft.com/office/powerpoint/2010/main" val="2869346936"/>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0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AEA28-04C5-DA60-BBC7-BD8FFA18A6E6}"/>
              </a:ext>
            </a:extLst>
          </p:cNvPr>
          <p:cNvSpPr>
            <a:spLocks noGrp="1"/>
          </p:cNvSpPr>
          <p:nvPr>
            <p:ph type="title"/>
          </p:nvPr>
        </p:nvSpPr>
        <p:spPr>
          <a:xfrm>
            <a:off x="700088" y="909637"/>
            <a:ext cx="6852004" cy="1362073"/>
          </a:xfrm>
        </p:spPr>
        <p:txBody>
          <a:bodyPr vert="horz" lIns="91440" tIns="45720" rIns="91440" bIns="45720" rtlCol="0" anchor="t">
            <a:normAutofit fontScale="90000"/>
          </a:bodyPr>
          <a:lstStyle/>
          <a:p>
            <a:pPr>
              <a:lnSpc>
                <a:spcPct val="90000"/>
              </a:lnSpc>
            </a:pPr>
            <a:r>
              <a:rPr lang="en-US" sz="4400" kern="1200" cap="all" spc="30" baseline="0" dirty="0">
                <a:solidFill>
                  <a:schemeClr val="tx1"/>
                </a:solidFill>
                <a:ea typeface="Calibri" panose="020F0502020204030204" pitchFamily="34" charset="0"/>
                <a:cs typeface="Calibri" panose="020F0502020204030204" pitchFamily="34" charset="0"/>
              </a:rPr>
              <a:t>Introduction</a:t>
            </a:r>
            <a:br>
              <a:rPr lang="en-US" sz="4400" kern="1200" cap="all" spc="30" baseline="0" dirty="0">
                <a:solidFill>
                  <a:schemeClr val="tx1"/>
                </a:solidFill>
                <a:latin typeface="Times New Roman" panose="02020603050405020304" pitchFamily="18" charset="0"/>
                <a:cs typeface="Times New Roman" panose="02020603050405020304" pitchFamily="18" charset="0"/>
              </a:rPr>
            </a:br>
            <a:br>
              <a:rPr lang="en-US" sz="2200" kern="1200" cap="all" spc="30" baseline="0" dirty="0">
                <a:solidFill>
                  <a:schemeClr val="tx1"/>
                </a:solidFill>
                <a:latin typeface="+mj-lt"/>
                <a:ea typeface="+mj-ea"/>
                <a:cs typeface="+mj-cs"/>
              </a:rPr>
            </a:br>
            <a:br>
              <a:rPr lang="en-US" sz="2200" kern="1200" cap="all" spc="30" baseline="0" dirty="0">
                <a:solidFill>
                  <a:schemeClr val="tx1"/>
                </a:solidFill>
                <a:latin typeface="+mj-lt"/>
                <a:ea typeface="+mj-ea"/>
                <a:cs typeface="+mj-cs"/>
              </a:rPr>
            </a:br>
            <a:endParaRPr lang="en-US" sz="2200" kern="1200" cap="all" spc="30" baseline="0" dirty="0">
              <a:solidFill>
                <a:schemeClr val="tx1"/>
              </a:solidFill>
              <a:latin typeface="+mj-lt"/>
              <a:ea typeface="+mj-ea"/>
              <a:cs typeface="+mj-cs"/>
            </a:endParaRPr>
          </a:p>
        </p:txBody>
      </p:sp>
      <p:cxnSp>
        <p:nvCxnSpPr>
          <p:cNvPr id="46" name="Straight Connector 45">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22557E0A-1A5C-6C31-C576-9E3743F97A77}"/>
              </a:ext>
            </a:extLst>
          </p:cNvPr>
          <p:cNvSpPr>
            <a:spLocks noGrp="1"/>
          </p:cNvSpPr>
          <p:nvPr>
            <p:ph type="body" sz="half" idx="2"/>
          </p:nvPr>
        </p:nvSpPr>
        <p:spPr>
          <a:xfrm>
            <a:off x="700088" y="2276474"/>
            <a:ext cx="6804626" cy="3553109"/>
          </a:xfrm>
        </p:spPr>
        <p:txBody>
          <a:bodyPr vert="horz" lIns="91440" tIns="45720" rIns="91440" bIns="45720" rtlCol="0">
            <a:normAutofit/>
          </a:bodyPr>
          <a:lstStyle/>
          <a:p>
            <a:pPr indent="-22860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Northwest PBL Project Explorer facilitates collaboration among faculties and students, providing a platform to post and discuss professional-based learning projects. With features like project approval, user authentication, and a user-friendly dashboard, it enhances the efficiency of project management and communication.</a:t>
            </a:r>
          </a:p>
        </p:txBody>
      </p:sp>
      <p:pic>
        <p:nvPicPr>
          <p:cNvPr id="7" name="Picture Placeholder 6" descr="Books">
            <a:extLst>
              <a:ext uri="{FF2B5EF4-FFF2-40B4-BE49-F238E27FC236}">
                <a16:creationId xmlns:a16="http://schemas.microsoft.com/office/drawing/2014/main" id="{231CDA25-F7D9-5A25-C1B3-0947EC1B160F}"/>
              </a:ext>
            </a:extLst>
          </p:cNvPr>
          <p:cNvPicPr>
            <a:picLocks noGrp="1" noChangeAspect="1"/>
          </p:cNvPicPr>
          <p:nvPr>
            <p:ph type="pic"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8115300" y="1790698"/>
            <a:ext cx="3276600" cy="3276600"/>
          </a:xfrm>
          <a:prstGeom prst="rect">
            <a:avLst/>
          </a:prstGeom>
        </p:spPr>
      </p:pic>
      <p:cxnSp>
        <p:nvCxnSpPr>
          <p:cNvPr id="48" name="Straight Connector 47">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85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DFC3A0-136B-EF36-ADEC-8F8D0752517F}"/>
              </a:ext>
            </a:extLst>
          </p:cNvPr>
          <p:cNvSpPr>
            <a:spLocks noGrp="1"/>
          </p:cNvSpPr>
          <p:nvPr>
            <p:ph type="title"/>
          </p:nvPr>
        </p:nvSpPr>
        <p:spPr>
          <a:xfrm>
            <a:off x="700087" y="909638"/>
            <a:ext cx="10691813" cy="1155618"/>
          </a:xfrm>
        </p:spPr>
        <p:txBody>
          <a:bodyPr>
            <a:normAutofit/>
          </a:bodyPr>
          <a:lstStyle/>
          <a:p>
            <a:r>
              <a:rPr lang="en-US" dirty="0">
                <a:ea typeface="Calibri" panose="020F0502020204030204" pitchFamily="34" charset="0"/>
                <a:cs typeface="Calibri" panose="020F0502020204030204" pitchFamily="34" charset="0"/>
              </a:rPr>
              <a:t>Accomplishments</a:t>
            </a:r>
          </a:p>
        </p:txBody>
      </p:sp>
      <p:cxnSp>
        <p:nvCxnSpPr>
          <p:cNvPr id="30" name="Straight Connector 29">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687EB3D-BFEB-1917-A6D4-E7E61C43B332}"/>
              </a:ext>
            </a:extLst>
          </p:cNvPr>
          <p:cNvGraphicFramePr>
            <a:graphicFrameLocks noGrp="1"/>
          </p:cNvGraphicFramePr>
          <p:nvPr>
            <p:ph idx="1"/>
            <p:extLst>
              <p:ext uri="{D42A27DB-BD31-4B8C-83A1-F6EECF244321}">
                <p14:modId xmlns:p14="http://schemas.microsoft.com/office/powerpoint/2010/main" val="1187527395"/>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8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3988-D348-AF2B-8AC4-48DAEEE57C20}"/>
              </a:ext>
            </a:extLst>
          </p:cNvPr>
          <p:cNvSpPr>
            <a:spLocks noGrp="1"/>
          </p:cNvSpPr>
          <p:nvPr>
            <p:ph type="title"/>
          </p:nvPr>
        </p:nvSpPr>
        <p:spPr/>
        <p:txBody>
          <a:bodyPr>
            <a:normAutofit/>
          </a:bodyPr>
          <a:lstStyle/>
          <a:p>
            <a:r>
              <a:rPr lang="en-US" dirty="0">
                <a:cs typeface="Times New Roman" panose="02020603050405020304" pitchFamily="18" charset="0"/>
              </a:rPr>
              <a:t>TECHNOLOGIES</a:t>
            </a:r>
          </a:p>
        </p:txBody>
      </p:sp>
      <p:graphicFrame>
        <p:nvGraphicFramePr>
          <p:cNvPr id="7" name="Content Placeholder 4">
            <a:extLst>
              <a:ext uri="{FF2B5EF4-FFF2-40B4-BE49-F238E27FC236}">
                <a16:creationId xmlns:a16="http://schemas.microsoft.com/office/drawing/2014/main" id="{6C59383D-653E-E12E-BC8B-EC7BC2FE1EA8}"/>
              </a:ext>
            </a:extLst>
          </p:cNvPr>
          <p:cNvGraphicFramePr>
            <a:graphicFrameLocks noGrp="1"/>
          </p:cNvGraphicFramePr>
          <p:nvPr>
            <p:ph idx="1"/>
            <p:extLst>
              <p:ext uri="{D42A27DB-BD31-4B8C-83A1-F6EECF244321}">
                <p14:modId xmlns:p14="http://schemas.microsoft.com/office/powerpoint/2010/main" val="1167017026"/>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70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E619B-432D-4760-A5B2-535041830A14}"/>
              </a:ext>
            </a:extLst>
          </p:cNvPr>
          <p:cNvSpPr>
            <a:spLocks noGrp="1"/>
          </p:cNvSpPr>
          <p:nvPr>
            <p:ph type="title"/>
          </p:nvPr>
        </p:nvSpPr>
        <p:spPr>
          <a:xfrm>
            <a:off x="690587" y="907128"/>
            <a:ext cx="6699564" cy="1378871"/>
          </a:xfrm>
        </p:spPr>
        <p:txBody>
          <a:bodyPr>
            <a:normAutofit/>
          </a:bodyPr>
          <a:lstStyle/>
          <a:p>
            <a:r>
              <a:rPr lang="en-US" dirty="0">
                <a:cs typeface="Times New Roman" panose="02020603050405020304" pitchFamily="18" charset="0"/>
              </a:rPr>
              <a:t>DEMO</a:t>
            </a:r>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0DC991-F577-1EA3-6C86-E1E3F9E61076}"/>
              </a:ext>
            </a:extLst>
          </p:cNvPr>
          <p:cNvSpPr>
            <a:spLocks noGrp="1"/>
          </p:cNvSpPr>
          <p:nvPr>
            <p:ph idx="1"/>
          </p:nvPr>
        </p:nvSpPr>
        <p:spPr>
          <a:xfrm>
            <a:off x="695326" y="2285999"/>
            <a:ext cx="7117714" cy="3649080"/>
          </a:xfrm>
        </p:spPr>
        <p:txBody>
          <a:bodyPr>
            <a:noAutofit/>
          </a:bodyPr>
          <a:lstStyle/>
          <a:p>
            <a:pPr marL="0" marR="0">
              <a:lnSpc>
                <a:spcPct val="110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Calibri" panose="020F0502020204030204" pitchFamily="34" charset="0"/>
              </a:rPr>
              <a:t> AWS Amplify</a:t>
            </a:r>
            <a:r>
              <a:rPr lang="en-US" sz="1800" b="1" kern="100" dirty="0">
                <a:effectLst/>
                <a:latin typeface="Calibri" panose="020F0502020204030204" pitchFamily="34" charset="0"/>
                <a:ea typeface="Calibri" panose="020F0502020204030204" pitchFamily="34" charset="0"/>
                <a:cs typeface="Calibri" panose="020F0502020204030204" pitchFamily="34" charset="0"/>
              </a:rPr>
              <a:t>: </a:t>
            </a:r>
            <a:r>
              <a:rPr lang="en-US" sz="1800" b="1" u="sng" kern="100" dirty="0">
                <a:effectLst/>
                <a:latin typeface="Calibri" panose="020F0502020204030204" pitchFamily="34" charset="0"/>
                <a:ea typeface="Calibri" panose="020F0502020204030204" pitchFamily="34" charset="0"/>
                <a:cs typeface="Calibri" panose="020F0502020204030204" pitchFamily="34" charset="0"/>
                <a:hlinkClick r:id="rId2"/>
              </a:rPr>
              <a:t>https://main.d3aeevgirrfut6.amplifyapp.com/</a:t>
            </a:r>
            <a:endParaRPr lang="en-US" sz="1800" u="sng" kern="100" dirty="0">
              <a:latin typeface="Calibri" panose="020F0502020204030204" pitchFamily="34" charset="0"/>
              <a:ea typeface="Calibri" panose="020F0502020204030204" pitchFamily="34" charset="0"/>
              <a:cs typeface="Calibri" panose="020F0502020204030204" pitchFamily="34" charset="0"/>
            </a:endParaRPr>
          </a:p>
          <a:p>
            <a:pPr marL="0" marR="0">
              <a:lnSpc>
                <a:spcPct val="110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Admin Login :  </a:t>
            </a:r>
            <a:r>
              <a:rPr lang="en-US" sz="1800" kern="100" dirty="0">
                <a:effectLst/>
                <a:latin typeface="Calibri" panose="020F0502020204030204" pitchFamily="34" charset="0"/>
                <a:ea typeface="Calibri" panose="020F0502020204030204" pitchFamily="34" charset="0"/>
                <a:cs typeface="Calibri" panose="020F0502020204030204" pitchFamily="34" charset="0"/>
              </a:rPr>
              <a:t>Id: admin@gmail.com   Password: 123</a:t>
            </a:r>
          </a:p>
          <a:p>
            <a:pPr marL="0">
              <a:lnSpc>
                <a:spcPct val="110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User Login</a:t>
            </a:r>
            <a:r>
              <a:rPr lang="en-US" sz="1800" kern="100" dirty="0">
                <a:effectLst/>
                <a:latin typeface="Calibri" panose="020F0502020204030204" pitchFamily="34" charset="0"/>
                <a:ea typeface="Calibri" panose="020F0502020204030204" pitchFamily="34" charset="0"/>
                <a:cs typeface="Calibri" panose="020F0502020204030204" pitchFamily="34" charset="0"/>
              </a:rPr>
              <a:t>:    Id: Sid - s549411@nwmissouri.edu   Password: 123456</a:t>
            </a:r>
          </a:p>
          <a:p>
            <a:pPr marL="0">
              <a:lnSpc>
                <a:spcPct val="110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Guest Login:  </a:t>
            </a:r>
            <a:r>
              <a:rPr lang="en-US" sz="1800" kern="100" dirty="0">
                <a:effectLst/>
                <a:latin typeface="Calibri" panose="020F0502020204030204" pitchFamily="34" charset="0"/>
                <a:ea typeface="Calibri" panose="020F0502020204030204" pitchFamily="34" charset="0"/>
                <a:cs typeface="Calibri" panose="020F0502020204030204" pitchFamily="34" charset="0"/>
              </a:rPr>
              <a:t>Id: Gmail - balmurisrinidhi@gmail.com  Password – Srinidhi</a:t>
            </a:r>
          </a:p>
          <a:p>
            <a:pPr marL="0">
              <a:lnSpc>
                <a:spcPct val="110000"/>
              </a:lnSpc>
              <a:spcBef>
                <a:spcPts val="0"/>
              </a:spcBef>
              <a:spcAft>
                <a:spcPts val="800"/>
              </a:spcAft>
            </a:pPr>
            <a:r>
              <a:rPr lang="en-US" sz="1800" b="1" u="sng" dirty="0">
                <a:effectLst/>
                <a:latin typeface="Calibri" panose="020F0502020204030204" pitchFamily="34" charset="0"/>
                <a:ea typeface="Calibri" panose="020F0502020204030204" pitchFamily="34" charset="0"/>
                <a:cs typeface="Calibri" panose="020F0502020204030204" pitchFamily="34" charset="0"/>
              </a:rPr>
              <a:t>Git-hub link</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u="sng" dirty="0">
                <a:effectLst/>
                <a:latin typeface="Calibri" panose="020F0502020204030204" pitchFamily="34" charset="0"/>
                <a:ea typeface="Calibri" panose="020F0502020204030204" pitchFamily="34" charset="0"/>
                <a:cs typeface="Calibri" panose="020F0502020204030204" pitchFamily="34" charset="0"/>
                <a:hlinkClick r:id="rId3"/>
              </a:rPr>
              <a:t>https://github.com/srinidhi1404/ProfessionalBasedLearning</a:t>
            </a:r>
            <a:r>
              <a:rPr lang="en-US" sz="1800" b="1"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Computer script on a screen">
            <a:extLst>
              <a:ext uri="{FF2B5EF4-FFF2-40B4-BE49-F238E27FC236}">
                <a16:creationId xmlns:a16="http://schemas.microsoft.com/office/drawing/2014/main" id="{0359C89C-0849-40C6-BA35-22CE489B3920}"/>
              </a:ext>
            </a:extLst>
          </p:cNvPr>
          <p:cNvPicPr>
            <a:picLocks noChangeAspect="1"/>
          </p:cNvPicPr>
          <p:nvPr/>
        </p:nvPicPr>
        <p:blipFill rotWithShape="1">
          <a:blip r:embed="rId4"/>
          <a:srcRect l="10274" r="50046" b="-1"/>
          <a:stretch/>
        </p:blipFill>
        <p:spPr>
          <a:xfrm>
            <a:off x="8115300" y="10"/>
            <a:ext cx="4076700" cy="6857990"/>
          </a:xfrm>
          <a:prstGeom prst="rect">
            <a:avLst/>
          </a:prstGeom>
        </p:spPr>
      </p:pic>
    </p:spTree>
    <p:extLst>
      <p:ext uri="{BB962C8B-B14F-4D97-AF65-F5344CB8AC3E}">
        <p14:creationId xmlns:p14="http://schemas.microsoft.com/office/powerpoint/2010/main" val="2601480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95541-2B25-EE1B-18D9-7EE029D13B15}"/>
              </a:ext>
            </a:extLst>
          </p:cNvPr>
          <p:cNvSpPr>
            <a:spLocks noGrp="1"/>
          </p:cNvSpPr>
          <p:nvPr>
            <p:ph type="title"/>
          </p:nvPr>
        </p:nvSpPr>
        <p:spPr>
          <a:xfrm>
            <a:off x="700087" y="909638"/>
            <a:ext cx="10691813" cy="1155618"/>
          </a:xfrm>
        </p:spPr>
        <p:txBody>
          <a:bodyPr>
            <a:normAutofit/>
          </a:bodyPr>
          <a:lstStyle/>
          <a:p>
            <a:r>
              <a:rPr lang="en-US" dirty="0">
                <a:cs typeface="Times New Roman" panose="02020603050405020304" pitchFamily="18" charset="0"/>
              </a:rPr>
              <a:t>Problems</a:t>
            </a:r>
            <a:r>
              <a:rPr lang="en-US"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faced</a:t>
            </a:r>
          </a:p>
        </p:txBody>
      </p:sp>
      <p:cxnSp>
        <p:nvCxnSpPr>
          <p:cNvPr id="20" name="Straight Connector 19">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3096EBD-97E7-6754-89C8-14D652F83B22}"/>
              </a:ext>
            </a:extLst>
          </p:cNvPr>
          <p:cNvGraphicFramePr>
            <a:graphicFrameLocks noGrp="1"/>
          </p:cNvGraphicFramePr>
          <p:nvPr>
            <p:ph idx="1"/>
            <p:extLst>
              <p:ext uri="{D42A27DB-BD31-4B8C-83A1-F6EECF244321}">
                <p14:modId xmlns:p14="http://schemas.microsoft.com/office/powerpoint/2010/main" val="322844803"/>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13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7CE2AB-4C5C-4BB5-0A50-B09E77D4F6AE}"/>
              </a:ext>
            </a:extLst>
          </p:cNvPr>
          <p:cNvSpPr>
            <a:spLocks noGrp="1"/>
          </p:cNvSpPr>
          <p:nvPr>
            <p:ph type="title"/>
          </p:nvPr>
        </p:nvSpPr>
        <p:spPr>
          <a:xfrm>
            <a:off x="700635" y="922096"/>
            <a:ext cx="10691265" cy="864072"/>
          </a:xfrm>
        </p:spPr>
        <p:txBody>
          <a:bodyPr>
            <a:normAutofit/>
          </a:bodyPr>
          <a:lstStyle/>
          <a:p>
            <a:r>
              <a:rPr lang="en-US" dirty="0">
                <a:cs typeface="Times New Roman" panose="02020603050405020304" pitchFamily="18" charset="0"/>
              </a:rPr>
              <a:t>Conclusion</a:t>
            </a:r>
          </a:p>
        </p:txBody>
      </p:sp>
      <p:cxnSp>
        <p:nvCxnSpPr>
          <p:cNvPr id="14" name="Straight Connector 13">
            <a:extLst>
              <a:ext uri="{FF2B5EF4-FFF2-40B4-BE49-F238E27FC236}">
                <a16:creationId xmlns:a16="http://schemas.microsoft.com/office/drawing/2014/main" id="{5EF1A8C6-8F60-4EF2-B4D7-A5A5E94F69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Bug under Magnifying Glass">
            <a:extLst>
              <a:ext uri="{FF2B5EF4-FFF2-40B4-BE49-F238E27FC236}">
                <a16:creationId xmlns:a16="http://schemas.microsoft.com/office/drawing/2014/main" id="{E05F0027-EAF0-7B34-40E1-B6A85BFFC5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099" y="2130573"/>
            <a:ext cx="3398089" cy="3398089"/>
          </a:xfrm>
          <a:prstGeom prst="rect">
            <a:avLst/>
          </a:prstGeom>
        </p:spPr>
      </p:pic>
      <p:sp>
        <p:nvSpPr>
          <p:cNvPr id="5" name="Content Placeholder 4">
            <a:extLst>
              <a:ext uri="{FF2B5EF4-FFF2-40B4-BE49-F238E27FC236}">
                <a16:creationId xmlns:a16="http://schemas.microsoft.com/office/drawing/2014/main" id="{6BEDF3D9-146D-D7F7-4D71-B4AD49F18578}"/>
              </a:ext>
            </a:extLst>
          </p:cNvPr>
          <p:cNvSpPr>
            <a:spLocks noGrp="1"/>
          </p:cNvSpPr>
          <p:nvPr>
            <p:ph idx="1"/>
          </p:nvPr>
        </p:nvSpPr>
        <p:spPr>
          <a:xfrm>
            <a:off x="4797971" y="1906418"/>
            <a:ext cx="6693941" cy="3923165"/>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The Northwest PBL Project Explorer is an interactive environment where PBL projects can be posted, talked about, and carried out. It helps students, teachers, and workers work together and learn by combining usefulness, user experience, and security in a way that doesn't affect the user.</a:t>
            </a:r>
          </a:p>
        </p:txBody>
      </p:sp>
      <p:cxnSp>
        <p:nvCxnSpPr>
          <p:cNvPr id="16" name="Straight Connector 15">
            <a:extLst>
              <a:ext uri="{FF2B5EF4-FFF2-40B4-BE49-F238E27FC236}">
                <a16:creationId xmlns:a16="http://schemas.microsoft.com/office/drawing/2014/main" id="{FD9760AA-CA3F-4C65-B688-B44307731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30888"/>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7515</TotalTime>
  <Words>300</Words>
  <Application>Microsoft Office PowerPoint</Application>
  <PresentationFormat>Widescreen</PresentationFormat>
  <Paragraphs>45</Paragraphs>
  <Slides>10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ADLaM Display</vt:lpstr>
      <vt:lpstr>Arial</vt:lpstr>
      <vt:lpstr>Calibri</vt:lpstr>
      <vt:lpstr>Calisto MT</vt:lpstr>
      <vt:lpstr>Times New Roman</vt:lpstr>
      <vt:lpstr>Univers Condensed</vt:lpstr>
      <vt:lpstr>ChronicleVTI</vt:lpstr>
      <vt:lpstr>Professional-Based Learning (NW PBL Project explorer)   44692: GRAD DIRECT PROJECT II  Team -4     Client Name : Gary Zhao  Professor: Dr. AZIZ FELLAH </vt:lpstr>
      <vt:lpstr>Team 04</vt:lpstr>
      <vt:lpstr>Agenda</vt:lpstr>
      <vt:lpstr>Introduction   </vt:lpstr>
      <vt:lpstr>Accomplishments</vt:lpstr>
      <vt:lpstr>TECHNOLOGIES</vt:lpstr>
      <vt:lpstr>DEMO</vt:lpstr>
      <vt:lpstr>Problems faced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Based Learning       Client Name : Gary Zhao</dc:title>
  <dc:creator>Palavelli,Anil Kumar</dc:creator>
  <cp:lastModifiedBy>Balmuri,Srinidhi</cp:lastModifiedBy>
  <cp:revision>36</cp:revision>
  <dcterms:created xsi:type="dcterms:W3CDTF">2023-05-22T17:07:04Z</dcterms:created>
  <dcterms:modified xsi:type="dcterms:W3CDTF">2023-12-01T17:52:07Z</dcterms:modified>
</cp:coreProperties>
</file>